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368" r:id="rId3"/>
    <p:sldId id="376" r:id="rId4"/>
    <p:sldId id="257" r:id="rId5"/>
    <p:sldId id="369" r:id="rId6"/>
    <p:sldId id="378" r:id="rId7"/>
    <p:sldId id="262" r:id="rId8"/>
    <p:sldId id="370" r:id="rId9"/>
    <p:sldId id="379" r:id="rId10"/>
    <p:sldId id="263" r:id="rId11"/>
    <p:sldId id="371" r:id="rId12"/>
    <p:sldId id="380" r:id="rId13"/>
    <p:sldId id="266" r:id="rId14"/>
    <p:sldId id="372" r:id="rId15"/>
    <p:sldId id="381" r:id="rId16"/>
    <p:sldId id="265" r:id="rId17"/>
    <p:sldId id="373" r:id="rId18"/>
    <p:sldId id="382" r:id="rId19"/>
    <p:sldId id="258" r:id="rId20"/>
    <p:sldId id="374" r:id="rId21"/>
    <p:sldId id="377" r:id="rId22"/>
    <p:sldId id="259" r:id="rId23"/>
    <p:sldId id="375" r:id="rId24"/>
    <p:sldId id="383" r:id="rId25"/>
    <p:sldId id="260" r:id="rId26"/>
    <p:sldId id="364" r:id="rId27"/>
    <p:sldId id="384" r:id="rId28"/>
    <p:sldId id="261" r:id="rId29"/>
    <p:sldId id="366" r:id="rId30"/>
    <p:sldId id="385" r:id="rId31"/>
    <p:sldId id="367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61C944-9521-4D59-B780-ECA04E897C33}" v="52" dt="2022-12-15T21:36:58.3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tledge, Claire" userId="02a44d13-8d12-416d-ba07-b21bbdbee921" providerId="ADAL" clId="{A061C944-9521-4D59-B780-ECA04E897C33}"/>
    <pc:docChg chg="undo custSel addSld delSld modSld sldOrd">
      <pc:chgData name="Rutledge, Claire" userId="02a44d13-8d12-416d-ba07-b21bbdbee921" providerId="ADAL" clId="{A061C944-9521-4D59-B780-ECA04E897C33}" dt="2022-12-15T21:38:52.502" v="587" actId="6549"/>
      <pc:docMkLst>
        <pc:docMk/>
      </pc:docMkLst>
      <pc:sldChg chg="ord">
        <pc:chgData name="Rutledge, Claire" userId="02a44d13-8d12-416d-ba07-b21bbdbee921" providerId="ADAL" clId="{A061C944-9521-4D59-B780-ECA04E897C33}" dt="2022-12-15T18:55:17.047" v="221"/>
        <pc:sldMkLst>
          <pc:docMk/>
          <pc:sldMk cId="3094800321" sldId="261"/>
        </pc:sldMkLst>
      </pc:sldChg>
      <pc:sldChg chg="del">
        <pc:chgData name="Rutledge, Claire" userId="02a44d13-8d12-416d-ba07-b21bbdbee921" providerId="ADAL" clId="{A061C944-9521-4D59-B780-ECA04E897C33}" dt="2022-12-15T21:31:30.937" v="402" actId="47"/>
        <pc:sldMkLst>
          <pc:docMk/>
          <pc:sldMk cId="4285059562" sldId="264"/>
        </pc:sldMkLst>
      </pc:sldChg>
      <pc:sldChg chg="del">
        <pc:chgData name="Rutledge, Claire" userId="02a44d13-8d12-416d-ba07-b21bbdbee921" providerId="ADAL" clId="{A061C944-9521-4D59-B780-ECA04E897C33}" dt="2022-12-15T21:31:30.937" v="402" actId="47"/>
        <pc:sldMkLst>
          <pc:docMk/>
          <pc:sldMk cId="3032301308" sldId="270"/>
        </pc:sldMkLst>
      </pc:sldChg>
      <pc:sldChg chg="del">
        <pc:chgData name="Rutledge, Claire" userId="02a44d13-8d12-416d-ba07-b21bbdbee921" providerId="ADAL" clId="{A061C944-9521-4D59-B780-ECA04E897C33}" dt="2022-12-15T21:31:30.937" v="402" actId="47"/>
        <pc:sldMkLst>
          <pc:docMk/>
          <pc:sldMk cId="3691240319" sldId="288"/>
        </pc:sldMkLst>
      </pc:sldChg>
      <pc:sldChg chg="del">
        <pc:chgData name="Rutledge, Claire" userId="02a44d13-8d12-416d-ba07-b21bbdbee921" providerId="ADAL" clId="{A061C944-9521-4D59-B780-ECA04E897C33}" dt="2022-12-15T21:31:30.937" v="402" actId="47"/>
        <pc:sldMkLst>
          <pc:docMk/>
          <pc:sldMk cId="1504818041" sldId="347"/>
        </pc:sldMkLst>
      </pc:sldChg>
      <pc:sldChg chg="del">
        <pc:chgData name="Rutledge, Claire" userId="02a44d13-8d12-416d-ba07-b21bbdbee921" providerId="ADAL" clId="{A061C944-9521-4D59-B780-ECA04E897C33}" dt="2022-12-15T21:31:30.937" v="402" actId="47"/>
        <pc:sldMkLst>
          <pc:docMk/>
          <pc:sldMk cId="3866539151" sldId="356"/>
        </pc:sldMkLst>
      </pc:sldChg>
      <pc:sldChg chg="del">
        <pc:chgData name="Rutledge, Claire" userId="02a44d13-8d12-416d-ba07-b21bbdbee921" providerId="ADAL" clId="{A061C944-9521-4D59-B780-ECA04E897C33}" dt="2022-12-15T21:31:30.937" v="402" actId="47"/>
        <pc:sldMkLst>
          <pc:docMk/>
          <pc:sldMk cId="1973883520" sldId="361"/>
        </pc:sldMkLst>
      </pc:sldChg>
      <pc:sldChg chg="del">
        <pc:chgData name="Rutledge, Claire" userId="02a44d13-8d12-416d-ba07-b21bbdbee921" providerId="ADAL" clId="{A061C944-9521-4D59-B780-ECA04E897C33}" dt="2022-12-15T21:31:30.937" v="402" actId="47"/>
        <pc:sldMkLst>
          <pc:docMk/>
          <pc:sldMk cId="3292231692" sldId="362"/>
        </pc:sldMkLst>
      </pc:sldChg>
      <pc:sldChg chg="del">
        <pc:chgData name="Rutledge, Claire" userId="02a44d13-8d12-416d-ba07-b21bbdbee921" providerId="ADAL" clId="{A061C944-9521-4D59-B780-ECA04E897C33}" dt="2022-12-15T21:31:30.937" v="402" actId="47"/>
        <pc:sldMkLst>
          <pc:docMk/>
          <pc:sldMk cId="2028177633" sldId="363"/>
        </pc:sldMkLst>
      </pc:sldChg>
      <pc:sldChg chg="addSp mod">
        <pc:chgData name="Rutledge, Claire" userId="02a44d13-8d12-416d-ba07-b21bbdbee921" providerId="ADAL" clId="{A061C944-9521-4D59-B780-ECA04E897C33}" dt="2022-12-15T15:49:23.018" v="16" actId="22"/>
        <pc:sldMkLst>
          <pc:docMk/>
          <pc:sldMk cId="1727381960" sldId="364"/>
        </pc:sldMkLst>
        <pc:picChg chg="add">
          <ac:chgData name="Rutledge, Claire" userId="02a44d13-8d12-416d-ba07-b21bbdbee921" providerId="ADAL" clId="{A061C944-9521-4D59-B780-ECA04E897C33}" dt="2022-12-15T15:49:23.018" v="16" actId="22"/>
          <ac:picMkLst>
            <pc:docMk/>
            <pc:sldMk cId="1727381960" sldId="364"/>
            <ac:picMk id="5" creationId="{4321211B-8507-CD83-6F0B-F0F2E6638C3A}"/>
          </ac:picMkLst>
        </pc:picChg>
      </pc:sldChg>
      <pc:sldChg chg="addSp del mod">
        <pc:chgData name="Rutledge, Claire" userId="02a44d13-8d12-416d-ba07-b21bbdbee921" providerId="ADAL" clId="{A061C944-9521-4D59-B780-ECA04E897C33}" dt="2022-12-15T18:55:19.013" v="222" actId="47"/>
        <pc:sldMkLst>
          <pc:docMk/>
          <pc:sldMk cId="220459327" sldId="365"/>
        </pc:sldMkLst>
        <pc:picChg chg="add">
          <ac:chgData name="Rutledge, Claire" userId="02a44d13-8d12-416d-ba07-b21bbdbee921" providerId="ADAL" clId="{A061C944-9521-4D59-B780-ECA04E897C33}" dt="2022-12-15T15:50:17.300" v="17" actId="22"/>
          <ac:picMkLst>
            <pc:docMk/>
            <pc:sldMk cId="220459327" sldId="365"/>
            <ac:picMk id="5" creationId="{42A6DEC4-D750-F74C-3335-F281CD9EA5A2}"/>
          </ac:picMkLst>
        </pc:picChg>
      </pc:sldChg>
      <pc:sldChg chg="addSp mod">
        <pc:chgData name="Rutledge, Claire" userId="02a44d13-8d12-416d-ba07-b21bbdbee921" providerId="ADAL" clId="{A061C944-9521-4D59-B780-ECA04E897C33}" dt="2022-12-15T15:51:05.089" v="18" actId="22"/>
        <pc:sldMkLst>
          <pc:docMk/>
          <pc:sldMk cId="4114123820" sldId="366"/>
        </pc:sldMkLst>
        <pc:picChg chg="add">
          <ac:chgData name="Rutledge, Claire" userId="02a44d13-8d12-416d-ba07-b21bbdbee921" providerId="ADAL" clId="{A061C944-9521-4D59-B780-ECA04E897C33}" dt="2022-12-15T15:51:05.089" v="18" actId="22"/>
          <ac:picMkLst>
            <pc:docMk/>
            <pc:sldMk cId="4114123820" sldId="366"/>
            <ac:picMk id="5" creationId="{50ED9E66-C755-E58E-0EB0-23A0F538D9FA}"/>
          </ac:picMkLst>
        </pc:picChg>
      </pc:sldChg>
      <pc:sldChg chg="addSp delSp modSp mod">
        <pc:chgData name="Rutledge, Claire" userId="02a44d13-8d12-416d-ba07-b21bbdbee921" providerId="ADAL" clId="{A061C944-9521-4D59-B780-ECA04E897C33}" dt="2022-12-15T21:38:52.502" v="587" actId="6549"/>
        <pc:sldMkLst>
          <pc:docMk/>
          <pc:sldMk cId="3830070285" sldId="367"/>
        </pc:sldMkLst>
        <pc:spChg chg="mod">
          <ac:chgData name="Rutledge, Claire" userId="02a44d13-8d12-416d-ba07-b21bbdbee921" providerId="ADAL" clId="{A061C944-9521-4D59-B780-ECA04E897C33}" dt="2022-12-15T21:33:58.764" v="427" actId="1076"/>
          <ac:spMkLst>
            <pc:docMk/>
            <pc:sldMk cId="3830070285" sldId="367"/>
            <ac:spMk id="2" creationId="{4B8DAB64-E714-4FFC-9BFC-F060CD9DE723}"/>
          </ac:spMkLst>
        </pc:spChg>
        <pc:spChg chg="del">
          <ac:chgData name="Rutledge, Claire" userId="02a44d13-8d12-416d-ba07-b21bbdbee921" providerId="ADAL" clId="{A061C944-9521-4D59-B780-ECA04E897C33}" dt="2022-12-15T21:29:01.667" v="280" actId="478"/>
          <ac:spMkLst>
            <pc:docMk/>
            <pc:sldMk cId="3830070285" sldId="367"/>
            <ac:spMk id="3" creationId="{42572EBE-7292-4872-9E7C-D7801C325141}"/>
          </ac:spMkLst>
        </pc:spChg>
        <pc:graphicFrameChg chg="add mod modGraphic">
          <ac:chgData name="Rutledge, Claire" userId="02a44d13-8d12-416d-ba07-b21bbdbee921" providerId="ADAL" clId="{A061C944-9521-4D59-B780-ECA04E897C33}" dt="2022-12-15T21:34:34.189" v="438" actId="121"/>
          <ac:graphicFrameMkLst>
            <pc:docMk/>
            <pc:sldMk cId="3830070285" sldId="367"/>
            <ac:graphicFrameMk id="4" creationId="{E6D7A5D2-CAD5-6AC8-0022-00394744C7AD}"/>
          </ac:graphicFrameMkLst>
        </pc:graphicFrameChg>
        <pc:graphicFrameChg chg="add mod modGraphic">
          <ac:chgData name="Rutledge, Claire" userId="02a44d13-8d12-416d-ba07-b21bbdbee921" providerId="ADAL" clId="{A061C944-9521-4D59-B780-ECA04E897C33}" dt="2022-12-15T21:38:52.502" v="587" actId="6549"/>
          <ac:graphicFrameMkLst>
            <pc:docMk/>
            <pc:sldMk cId="3830070285" sldId="367"/>
            <ac:graphicFrameMk id="5" creationId="{2F9919D7-85AD-C744-1874-55551947E7C1}"/>
          </ac:graphicFrameMkLst>
        </pc:graphicFrameChg>
        <pc:graphicFrameChg chg="add del mod">
          <ac:chgData name="Rutledge, Claire" userId="02a44d13-8d12-416d-ba07-b21bbdbee921" providerId="ADAL" clId="{A061C944-9521-4D59-B780-ECA04E897C33}" dt="2022-12-15T21:36:58.315" v="448"/>
          <ac:graphicFrameMkLst>
            <pc:docMk/>
            <pc:sldMk cId="3830070285" sldId="367"/>
            <ac:graphicFrameMk id="6" creationId="{0FBC32B9-C5E3-DF87-8182-3916FB790FBB}"/>
          </ac:graphicFrameMkLst>
        </pc:graphicFrameChg>
      </pc:sldChg>
      <pc:sldChg chg="addSp new mod">
        <pc:chgData name="Rutledge, Claire" userId="02a44d13-8d12-416d-ba07-b21bbdbee921" providerId="ADAL" clId="{A061C944-9521-4D59-B780-ECA04E897C33}" dt="2022-12-15T15:29:49.381" v="1" actId="22"/>
        <pc:sldMkLst>
          <pc:docMk/>
          <pc:sldMk cId="3701671131" sldId="368"/>
        </pc:sldMkLst>
        <pc:picChg chg="add">
          <ac:chgData name="Rutledge, Claire" userId="02a44d13-8d12-416d-ba07-b21bbdbee921" providerId="ADAL" clId="{A061C944-9521-4D59-B780-ECA04E897C33}" dt="2022-12-15T15:29:49.381" v="1" actId="22"/>
          <ac:picMkLst>
            <pc:docMk/>
            <pc:sldMk cId="3701671131" sldId="368"/>
            <ac:picMk id="5" creationId="{958F790D-1E7C-607A-3DC3-0F9B89580F55}"/>
          </ac:picMkLst>
        </pc:picChg>
      </pc:sldChg>
      <pc:sldChg chg="addSp new mod">
        <pc:chgData name="Rutledge, Claire" userId="02a44d13-8d12-416d-ba07-b21bbdbee921" providerId="ADAL" clId="{A061C944-9521-4D59-B780-ECA04E897C33}" dt="2022-12-15T15:34:25.902" v="3" actId="22"/>
        <pc:sldMkLst>
          <pc:docMk/>
          <pc:sldMk cId="3209650366" sldId="369"/>
        </pc:sldMkLst>
        <pc:picChg chg="add">
          <ac:chgData name="Rutledge, Claire" userId="02a44d13-8d12-416d-ba07-b21bbdbee921" providerId="ADAL" clId="{A061C944-9521-4D59-B780-ECA04E897C33}" dt="2022-12-15T15:34:25.902" v="3" actId="22"/>
          <ac:picMkLst>
            <pc:docMk/>
            <pc:sldMk cId="3209650366" sldId="369"/>
            <ac:picMk id="3" creationId="{1EE40D4A-0ECD-5E67-4F92-B81B4DDD92F2}"/>
          </ac:picMkLst>
        </pc:picChg>
      </pc:sldChg>
      <pc:sldChg chg="addSp new mod">
        <pc:chgData name="Rutledge, Claire" userId="02a44d13-8d12-416d-ba07-b21bbdbee921" providerId="ADAL" clId="{A061C944-9521-4D59-B780-ECA04E897C33}" dt="2022-12-15T15:38:00.096" v="5" actId="22"/>
        <pc:sldMkLst>
          <pc:docMk/>
          <pc:sldMk cId="642054479" sldId="370"/>
        </pc:sldMkLst>
        <pc:picChg chg="add">
          <ac:chgData name="Rutledge, Claire" userId="02a44d13-8d12-416d-ba07-b21bbdbee921" providerId="ADAL" clId="{A061C944-9521-4D59-B780-ECA04E897C33}" dt="2022-12-15T15:38:00.096" v="5" actId="22"/>
          <ac:picMkLst>
            <pc:docMk/>
            <pc:sldMk cId="642054479" sldId="370"/>
            <ac:picMk id="5" creationId="{792DED8B-BA38-5BF5-0EEE-14DFCB6913F7}"/>
          </ac:picMkLst>
        </pc:picChg>
      </pc:sldChg>
      <pc:sldChg chg="addSp new mod">
        <pc:chgData name="Rutledge, Claire" userId="02a44d13-8d12-416d-ba07-b21bbdbee921" providerId="ADAL" clId="{A061C944-9521-4D59-B780-ECA04E897C33}" dt="2022-12-15T15:41:47.704" v="7" actId="22"/>
        <pc:sldMkLst>
          <pc:docMk/>
          <pc:sldMk cId="2306687236" sldId="371"/>
        </pc:sldMkLst>
        <pc:picChg chg="add">
          <ac:chgData name="Rutledge, Claire" userId="02a44d13-8d12-416d-ba07-b21bbdbee921" providerId="ADAL" clId="{A061C944-9521-4D59-B780-ECA04E897C33}" dt="2022-12-15T15:41:47.704" v="7" actId="22"/>
          <ac:picMkLst>
            <pc:docMk/>
            <pc:sldMk cId="2306687236" sldId="371"/>
            <ac:picMk id="5" creationId="{7FB02865-2752-49CE-9F65-14017D5E9841}"/>
          </ac:picMkLst>
        </pc:picChg>
      </pc:sldChg>
      <pc:sldChg chg="addSp new mod">
        <pc:chgData name="Rutledge, Claire" userId="02a44d13-8d12-416d-ba07-b21bbdbee921" providerId="ADAL" clId="{A061C944-9521-4D59-B780-ECA04E897C33}" dt="2022-12-15T15:43:18.494" v="9" actId="22"/>
        <pc:sldMkLst>
          <pc:docMk/>
          <pc:sldMk cId="3010544283" sldId="372"/>
        </pc:sldMkLst>
        <pc:picChg chg="add">
          <ac:chgData name="Rutledge, Claire" userId="02a44d13-8d12-416d-ba07-b21bbdbee921" providerId="ADAL" clId="{A061C944-9521-4D59-B780-ECA04E897C33}" dt="2022-12-15T15:43:18.494" v="9" actId="22"/>
          <ac:picMkLst>
            <pc:docMk/>
            <pc:sldMk cId="3010544283" sldId="372"/>
            <ac:picMk id="5" creationId="{557A1E70-4E77-101E-B0C7-9EB44326336C}"/>
          </ac:picMkLst>
        </pc:picChg>
      </pc:sldChg>
      <pc:sldChg chg="addSp new mod">
        <pc:chgData name="Rutledge, Claire" userId="02a44d13-8d12-416d-ba07-b21bbdbee921" providerId="ADAL" clId="{A061C944-9521-4D59-B780-ECA04E897C33}" dt="2022-12-15T15:45:06.365" v="11" actId="22"/>
        <pc:sldMkLst>
          <pc:docMk/>
          <pc:sldMk cId="1114596230" sldId="373"/>
        </pc:sldMkLst>
        <pc:picChg chg="add">
          <ac:chgData name="Rutledge, Claire" userId="02a44d13-8d12-416d-ba07-b21bbdbee921" providerId="ADAL" clId="{A061C944-9521-4D59-B780-ECA04E897C33}" dt="2022-12-15T15:45:06.365" v="11" actId="22"/>
          <ac:picMkLst>
            <pc:docMk/>
            <pc:sldMk cId="1114596230" sldId="373"/>
            <ac:picMk id="5" creationId="{804DBE87-56DA-0B43-0BE1-9B649D7D533E}"/>
          </ac:picMkLst>
        </pc:picChg>
      </pc:sldChg>
      <pc:sldChg chg="addSp new mod">
        <pc:chgData name="Rutledge, Claire" userId="02a44d13-8d12-416d-ba07-b21bbdbee921" providerId="ADAL" clId="{A061C944-9521-4D59-B780-ECA04E897C33}" dt="2022-12-15T15:46:17.264" v="13" actId="22"/>
        <pc:sldMkLst>
          <pc:docMk/>
          <pc:sldMk cId="1524482326" sldId="374"/>
        </pc:sldMkLst>
        <pc:picChg chg="add">
          <ac:chgData name="Rutledge, Claire" userId="02a44d13-8d12-416d-ba07-b21bbdbee921" providerId="ADAL" clId="{A061C944-9521-4D59-B780-ECA04E897C33}" dt="2022-12-15T15:46:17.264" v="13" actId="22"/>
          <ac:picMkLst>
            <pc:docMk/>
            <pc:sldMk cId="1524482326" sldId="374"/>
            <ac:picMk id="5" creationId="{118F9C5D-3DA3-A796-BDC5-C607E7D2E7F5}"/>
          </ac:picMkLst>
        </pc:picChg>
      </pc:sldChg>
      <pc:sldChg chg="addSp new mod">
        <pc:chgData name="Rutledge, Claire" userId="02a44d13-8d12-416d-ba07-b21bbdbee921" providerId="ADAL" clId="{A061C944-9521-4D59-B780-ECA04E897C33}" dt="2022-12-15T15:48:13.252" v="15" actId="22"/>
        <pc:sldMkLst>
          <pc:docMk/>
          <pc:sldMk cId="3806768021" sldId="375"/>
        </pc:sldMkLst>
        <pc:picChg chg="add">
          <ac:chgData name="Rutledge, Claire" userId="02a44d13-8d12-416d-ba07-b21bbdbee921" providerId="ADAL" clId="{A061C944-9521-4D59-B780-ECA04E897C33}" dt="2022-12-15T15:48:13.252" v="15" actId="22"/>
          <ac:picMkLst>
            <pc:docMk/>
            <pc:sldMk cId="3806768021" sldId="375"/>
            <ac:picMk id="5" creationId="{34236C7E-8DD6-E87E-17D1-B74D8D7A3320}"/>
          </ac:picMkLst>
        </pc:picChg>
      </pc:sldChg>
      <pc:sldChg chg="addSp delSp modSp new mod modClrScheme chgLayout">
        <pc:chgData name="Rutledge, Claire" userId="02a44d13-8d12-416d-ba07-b21bbdbee921" providerId="ADAL" clId="{A061C944-9521-4D59-B780-ECA04E897C33}" dt="2022-12-15T21:27:41.241" v="277" actId="14734"/>
        <pc:sldMkLst>
          <pc:docMk/>
          <pc:sldMk cId="2902821106" sldId="376"/>
        </pc:sldMkLst>
        <pc:spChg chg="del">
          <ac:chgData name="Rutledge, Claire" userId="02a44d13-8d12-416d-ba07-b21bbdbee921" providerId="ADAL" clId="{A061C944-9521-4D59-B780-ECA04E897C33}" dt="2022-12-15T18:12:48.549" v="20" actId="700"/>
          <ac:spMkLst>
            <pc:docMk/>
            <pc:sldMk cId="2902821106" sldId="376"/>
            <ac:spMk id="2" creationId="{56C11290-B8AC-C723-C703-72896DC7C99F}"/>
          </ac:spMkLst>
        </pc:spChg>
        <pc:spChg chg="del">
          <ac:chgData name="Rutledge, Claire" userId="02a44d13-8d12-416d-ba07-b21bbdbee921" providerId="ADAL" clId="{A061C944-9521-4D59-B780-ECA04E897C33}" dt="2022-12-15T18:12:48.549" v="20" actId="700"/>
          <ac:spMkLst>
            <pc:docMk/>
            <pc:sldMk cId="2902821106" sldId="376"/>
            <ac:spMk id="3" creationId="{6981A861-8D3B-0C17-2EC1-648528800718}"/>
          </ac:spMkLst>
        </pc:spChg>
        <pc:spChg chg="add mod">
          <ac:chgData name="Rutledge, Claire" userId="02a44d13-8d12-416d-ba07-b21bbdbee921" providerId="ADAL" clId="{A061C944-9521-4D59-B780-ECA04E897C33}" dt="2022-12-15T18:16:16.211" v="67" actId="20577"/>
          <ac:spMkLst>
            <pc:docMk/>
            <pc:sldMk cId="2902821106" sldId="376"/>
            <ac:spMk id="9" creationId="{8F5DB382-9DD3-9049-2768-837F73B36E1B}"/>
          </ac:spMkLst>
        </pc:spChg>
        <pc:spChg chg="add mod">
          <ac:chgData name="Rutledge, Claire" userId="02a44d13-8d12-416d-ba07-b21bbdbee921" providerId="ADAL" clId="{A061C944-9521-4D59-B780-ECA04E897C33}" dt="2022-12-15T21:26:35.138" v="266" actId="14100"/>
          <ac:spMkLst>
            <pc:docMk/>
            <pc:sldMk cId="2902821106" sldId="376"/>
            <ac:spMk id="11" creationId="{57047E44-DE2D-65BC-09F2-AAE5F77BE2E4}"/>
          </ac:spMkLst>
        </pc:spChg>
        <pc:graphicFrameChg chg="add mod modGraphic">
          <ac:chgData name="Rutledge, Claire" userId="02a44d13-8d12-416d-ba07-b21bbdbee921" providerId="ADAL" clId="{A061C944-9521-4D59-B780-ECA04E897C33}" dt="2022-12-15T21:27:41.241" v="277" actId="14734"/>
          <ac:graphicFrameMkLst>
            <pc:docMk/>
            <pc:sldMk cId="2902821106" sldId="376"/>
            <ac:graphicFrameMk id="10" creationId="{104E9C6A-C02F-FC65-F674-6E68634D4EAA}"/>
          </ac:graphicFrameMkLst>
        </pc:graphicFrameChg>
        <pc:picChg chg="add del mod">
          <ac:chgData name="Rutledge, Claire" userId="02a44d13-8d12-416d-ba07-b21bbdbee921" providerId="ADAL" clId="{A061C944-9521-4D59-B780-ECA04E897C33}" dt="2022-12-15T18:13:14.688" v="24" actId="21"/>
          <ac:picMkLst>
            <pc:docMk/>
            <pc:sldMk cId="2902821106" sldId="376"/>
            <ac:picMk id="4" creationId="{0D9828AF-64B2-2055-D0BA-3611D4195AD1}"/>
          </ac:picMkLst>
        </pc:picChg>
        <pc:picChg chg="add mod">
          <ac:chgData name="Rutledge, Claire" userId="02a44d13-8d12-416d-ba07-b21bbdbee921" providerId="ADAL" clId="{A061C944-9521-4D59-B780-ECA04E897C33}" dt="2022-12-15T18:16:43.043" v="73" actId="14100"/>
          <ac:picMkLst>
            <pc:docMk/>
            <pc:sldMk cId="2902821106" sldId="376"/>
            <ac:picMk id="5" creationId="{9F16A067-664B-898A-9C43-B4B7F5E229EE}"/>
          </ac:picMkLst>
        </pc:picChg>
        <pc:picChg chg="add del mod">
          <ac:chgData name="Rutledge, Claire" userId="02a44d13-8d12-416d-ba07-b21bbdbee921" providerId="ADAL" clId="{A061C944-9521-4D59-B780-ECA04E897C33}" dt="2022-12-15T18:15:43.719" v="55" actId="478"/>
          <ac:picMkLst>
            <pc:docMk/>
            <pc:sldMk cId="2902821106" sldId="376"/>
            <ac:picMk id="6" creationId="{DE102276-205F-47E3-BDA7-577F4CB61E12}"/>
          </ac:picMkLst>
        </pc:picChg>
        <pc:picChg chg="add del mod">
          <ac:chgData name="Rutledge, Claire" userId="02a44d13-8d12-416d-ba07-b21bbdbee921" providerId="ADAL" clId="{A061C944-9521-4D59-B780-ECA04E897C33}" dt="2022-12-15T18:16:00.151" v="57" actId="478"/>
          <ac:picMkLst>
            <pc:docMk/>
            <pc:sldMk cId="2902821106" sldId="376"/>
            <ac:picMk id="7" creationId="{9F16A067-664B-898A-9C43-B4B7F5E229EE}"/>
          </ac:picMkLst>
        </pc:picChg>
        <pc:picChg chg="add mod">
          <ac:chgData name="Rutledge, Claire" userId="02a44d13-8d12-416d-ba07-b21bbdbee921" providerId="ADAL" clId="{A061C944-9521-4D59-B780-ECA04E897C33}" dt="2022-12-15T18:16:05.245" v="60" actId="1076"/>
          <ac:picMkLst>
            <pc:docMk/>
            <pc:sldMk cId="2902821106" sldId="376"/>
            <ac:picMk id="8" creationId="{DE102276-205F-47E3-BDA7-577F4CB61E12}"/>
          </ac:picMkLst>
        </pc:picChg>
      </pc:sldChg>
      <pc:sldChg chg="addSp delSp modSp new mod modClrScheme chgLayout">
        <pc:chgData name="Rutledge, Claire" userId="02a44d13-8d12-416d-ba07-b21bbdbee921" providerId="ADAL" clId="{A061C944-9521-4D59-B780-ECA04E897C33}" dt="2022-12-15T18:15:08.039" v="49" actId="1076"/>
        <pc:sldMkLst>
          <pc:docMk/>
          <pc:sldMk cId="628653417" sldId="377"/>
        </pc:sldMkLst>
        <pc:spChg chg="del">
          <ac:chgData name="Rutledge, Claire" userId="02a44d13-8d12-416d-ba07-b21bbdbee921" providerId="ADAL" clId="{A061C944-9521-4D59-B780-ECA04E897C33}" dt="2022-12-15T18:13:24.579" v="26" actId="700"/>
          <ac:spMkLst>
            <pc:docMk/>
            <pc:sldMk cId="628653417" sldId="377"/>
            <ac:spMk id="2" creationId="{49318EC9-6FC5-1C91-03C1-39AA9B466773}"/>
          </ac:spMkLst>
        </pc:spChg>
        <pc:spChg chg="del">
          <ac:chgData name="Rutledge, Claire" userId="02a44d13-8d12-416d-ba07-b21bbdbee921" providerId="ADAL" clId="{A061C944-9521-4D59-B780-ECA04E897C33}" dt="2022-12-15T18:13:24.579" v="26" actId="700"/>
          <ac:spMkLst>
            <pc:docMk/>
            <pc:sldMk cId="628653417" sldId="377"/>
            <ac:spMk id="3" creationId="{AFFC9344-8330-0EAA-FD81-37DCB6EA85B5}"/>
          </ac:spMkLst>
        </pc:spChg>
        <pc:spChg chg="add mod">
          <ac:chgData name="Rutledge, Claire" userId="02a44d13-8d12-416d-ba07-b21bbdbee921" providerId="ADAL" clId="{A061C944-9521-4D59-B780-ECA04E897C33}" dt="2022-12-15T18:14:29.679" v="42" actId="20577"/>
          <ac:spMkLst>
            <pc:docMk/>
            <pc:sldMk cId="628653417" sldId="377"/>
            <ac:spMk id="7" creationId="{48CF292A-5D30-B26C-D744-242BF8664062}"/>
          </ac:spMkLst>
        </pc:spChg>
        <pc:graphicFrameChg chg="add mod modGraphic">
          <ac:chgData name="Rutledge, Claire" userId="02a44d13-8d12-416d-ba07-b21bbdbee921" providerId="ADAL" clId="{A061C944-9521-4D59-B780-ECA04E897C33}" dt="2022-12-15T18:14:56.839" v="46" actId="14100"/>
          <ac:graphicFrameMkLst>
            <pc:docMk/>
            <pc:sldMk cId="628653417" sldId="377"/>
            <ac:graphicFrameMk id="6" creationId="{CDEEEACD-F6AE-EB27-E959-B84890D6AE86}"/>
          </ac:graphicFrameMkLst>
        </pc:graphicFrameChg>
        <pc:picChg chg="add mod">
          <ac:chgData name="Rutledge, Claire" userId="02a44d13-8d12-416d-ba07-b21bbdbee921" providerId="ADAL" clId="{A061C944-9521-4D59-B780-ECA04E897C33}" dt="2022-12-15T18:15:04.752" v="48" actId="14100"/>
          <ac:picMkLst>
            <pc:docMk/>
            <pc:sldMk cId="628653417" sldId="377"/>
            <ac:picMk id="4" creationId="{3240874D-293C-8D97-8B87-929FBB803D38}"/>
          </ac:picMkLst>
        </pc:picChg>
        <pc:picChg chg="add mod">
          <ac:chgData name="Rutledge, Claire" userId="02a44d13-8d12-416d-ba07-b21bbdbee921" providerId="ADAL" clId="{A061C944-9521-4D59-B780-ECA04E897C33}" dt="2022-12-15T18:15:08.039" v="49" actId="1076"/>
          <ac:picMkLst>
            <pc:docMk/>
            <pc:sldMk cId="628653417" sldId="377"/>
            <ac:picMk id="5" creationId="{776E5E4D-2706-0C6A-7054-D54E2831B965}"/>
          </ac:picMkLst>
        </pc:picChg>
      </pc:sldChg>
      <pc:sldChg chg="addSp modSp new mod">
        <pc:chgData name="Rutledge, Claire" userId="02a44d13-8d12-416d-ba07-b21bbdbee921" providerId="ADAL" clId="{A061C944-9521-4D59-B780-ECA04E897C33}" dt="2022-12-15T18:22:37.704" v="95" actId="20577"/>
        <pc:sldMkLst>
          <pc:docMk/>
          <pc:sldMk cId="2817409005" sldId="378"/>
        </pc:sldMkLst>
        <pc:spChg chg="add mod">
          <ac:chgData name="Rutledge, Claire" userId="02a44d13-8d12-416d-ba07-b21bbdbee921" providerId="ADAL" clId="{A061C944-9521-4D59-B780-ECA04E897C33}" dt="2022-12-15T18:22:37.704" v="95" actId="20577"/>
          <ac:spMkLst>
            <pc:docMk/>
            <pc:sldMk cId="2817409005" sldId="378"/>
            <ac:spMk id="5" creationId="{2554914D-F234-BACC-0531-CE6FDF5EE9E5}"/>
          </ac:spMkLst>
        </pc:spChg>
        <pc:graphicFrameChg chg="add mod modGraphic">
          <ac:chgData name="Rutledge, Claire" userId="02a44d13-8d12-416d-ba07-b21bbdbee921" providerId="ADAL" clId="{A061C944-9521-4D59-B780-ECA04E897C33}" dt="2022-12-15T18:22:23.068" v="90" actId="403"/>
          <ac:graphicFrameMkLst>
            <pc:docMk/>
            <pc:sldMk cId="2817409005" sldId="378"/>
            <ac:graphicFrameMk id="4" creationId="{E905CB30-69CA-CAB6-0D16-BC570510F55A}"/>
          </ac:graphicFrameMkLst>
        </pc:graphicFrameChg>
        <pc:picChg chg="add mod">
          <ac:chgData name="Rutledge, Claire" userId="02a44d13-8d12-416d-ba07-b21bbdbee921" providerId="ADAL" clId="{A061C944-9521-4D59-B780-ECA04E897C33}" dt="2022-12-15T18:21:56.732" v="81" actId="1076"/>
          <ac:picMkLst>
            <pc:docMk/>
            <pc:sldMk cId="2817409005" sldId="378"/>
            <ac:picMk id="2" creationId="{B0C68B12-34CA-91A4-BB20-ECCFA8681EBE}"/>
          </ac:picMkLst>
        </pc:picChg>
        <pc:picChg chg="add mod">
          <ac:chgData name="Rutledge, Claire" userId="02a44d13-8d12-416d-ba07-b21bbdbee921" providerId="ADAL" clId="{A061C944-9521-4D59-B780-ECA04E897C33}" dt="2022-12-15T18:22:03.532" v="85" actId="1076"/>
          <ac:picMkLst>
            <pc:docMk/>
            <pc:sldMk cId="2817409005" sldId="378"/>
            <ac:picMk id="3" creationId="{9E04DD42-5E74-B6D1-C686-CB49A7E9DFCE}"/>
          </ac:picMkLst>
        </pc:picChg>
      </pc:sldChg>
      <pc:sldChg chg="addSp delSp modSp new mod modClrScheme chgLayout">
        <pc:chgData name="Rutledge, Claire" userId="02a44d13-8d12-416d-ba07-b21bbdbee921" providerId="ADAL" clId="{A061C944-9521-4D59-B780-ECA04E897C33}" dt="2022-12-15T18:23:56.664" v="118" actId="14100"/>
        <pc:sldMkLst>
          <pc:docMk/>
          <pc:sldMk cId="4201202620" sldId="379"/>
        </pc:sldMkLst>
        <pc:spChg chg="del">
          <ac:chgData name="Rutledge, Claire" userId="02a44d13-8d12-416d-ba07-b21bbdbee921" providerId="ADAL" clId="{A061C944-9521-4D59-B780-ECA04E897C33}" dt="2022-12-15T18:22:47.796" v="97" actId="700"/>
          <ac:spMkLst>
            <pc:docMk/>
            <pc:sldMk cId="4201202620" sldId="379"/>
            <ac:spMk id="2" creationId="{1906D43D-F7EE-1424-60A8-84A8684BE151}"/>
          </ac:spMkLst>
        </pc:spChg>
        <pc:spChg chg="del">
          <ac:chgData name="Rutledge, Claire" userId="02a44d13-8d12-416d-ba07-b21bbdbee921" providerId="ADAL" clId="{A061C944-9521-4D59-B780-ECA04E897C33}" dt="2022-12-15T18:22:47.796" v="97" actId="700"/>
          <ac:spMkLst>
            <pc:docMk/>
            <pc:sldMk cId="4201202620" sldId="379"/>
            <ac:spMk id="3" creationId="{9DAFF4DB-99A3-886F-164F-A84B871743D8}"/>
          </ac:spMkLst>
        </pc:spChg>
        <pc:spChg chg="add mod">
          <ac:chgData name="Rutledge, Claire" userId="02a44d13-8d12-416d-ba07-b21bbdbee921" providerId="ADAL" clId="{A061C944-9521-4D59-B780-ECA04E897C33}" dt="2022-12-15T18:23:33.544" v="112" actId="20577"/>
          <ac:spMkLst>
            <pc:docMk/>
            <pc:sldMk cId="4201202620" sldId="379"/>
            <ac:spMk id="6" creationId="{F2B2F894-D80A-E89B-72F1-0805345658F0}"/>
          </ac:spMkLst>
        </pc:spChg>
        <pc:graphicFrameChg chg="add mod modGraphic">
          <ac:chgData name="Rutledge, Claire" userId="02a44d13-8d12-416d-ba07-b21bbdbee921" providerId="ADAL" clId="{A061C944-9521-4D59-B780-ECA04E897C33}" dt="2022-12-15T18:23:56.664" v="118" actId="14100"/>
          <ac:graphicFrameMkLst>
            <pc:docMk/>
            <pc:sldMk cId="4201202620" sldId="379"/>
            <ac:graphicFrameMk id="7" creationId="{02BFC443-E575-64DC-E09B-67521FD11D23}"/>
          </ac:graphicFrameMkLst>
        </pc:graphicFrameChg>
        <pc:picChg chg="add mod">
          <ac:chgData name="Rutledge, Claire" userId="02a44d13-8d12-416d-ba07-b21bbdbee921" providerId="ADAL" clId="{A061C944-9521-4D59-B780-ECA04E897C33}" dt="2022-12-15T18:23:26.579" v="107" actId="1076"/>
          <ac:picMkLst>
            <pc:docMk/>
            <pc:sldMk cId="4201202620" sldId="379"/>
            <ac:picMk id="4" creationId="{5BAA0ADD-5633-FC02-BC21-79DC01CAF71C}"/>
          </ac:picMkLst>
        </pc:picChg>
        <pc:picChg chg="add mod">
          <ac:chgData name="Rutledge, Claire" userId="02a44d13-8d12-416d-ba07-b21bbdbee921" providerId="ADAL" clId="{A061C944-9521-4D59-B780-ECA04E897C33}" dt="2022-12-15T18:23:25.475" v="106" actId="1076"/>
          <ac:picMkLst>
            <pc:docMk/>
            <pc:sldMk cId="4201202620" sldId="379"/>
            <ac:picMk id="5" creationId="{A1FE8588-26CA-C737-E5C1-6BA8A7E7EDE4}"/>
          </ac:picMkLst>
        </pc:picChg>
      </pc:sldChg>
      <pc:sldChg chg="addSp delSp modSp new mod modClrScheme chgLayout">
        <pc:chgData name="Rutledge, Claire" userId="02a44d13-8d12-416d-ba07-b21bbdbee921" providerId="ADAL" clId="{A061C944-9521-4D59-B780-ECA04E897C33}" dt="2022-12-15T20:03:06.122" v="241" actId="14734"/>
        <pc:sldMkLst>
          <pc:docMk/>
          <pc:sldMk cId="270902158" sldId="380"/>
        </pc:sldMkLst>
        <pc:spChg chg="del">
          <ac:chgData name="Rutledge, Claire" userId="02a44d13-8d12-416d-ba07-b21bbdbee921" providerId="ADAL" clId="{A061C944-9521-4D59-B780-ECA04E897C33}" dt="2022-12-15T18:24:21.178" v="120" actId="700"/>
          <ac:spMkLst>
            <pc:docMk/>
            <pc:sldMk cId="270902158" sldId="380"/>
            <ac:spMk id="2" creationId="{E0FEF122-03B9-1E48-A5A6-150059E72641}"/>
          </ac:spMkLst>
        </pc:spChg>
        <pc:spChg chg="del">
          <ac:chgData name="Rutledge, Claire" userId="02a44d13-8d12-416d-ba07-b21bbdbee921" providerId="ADAL" clId="{A061C944-9521-4D59-B780-ECA04E897C33}" dt="2022-12-15T18:24:21.178" v="120" actId="700"/>
          <ac:spMkLst>
            <pc:docMk/>
            <pc:sldMk cId="270902158" sldId="380"/>
            <ac:spMk id="3" creationId="{7847D8AC-7DAF-6C25-E646-1934323A7831}"/>
          </ac:spMkLst>
        </pc:spChg>
        <pc:spChg chg="add mod">
          <ac:chgData name="Rutledge, Claire" userId="02a44d13-8d12-416d-ba07-b21bbdbee921" providerId="ADAL" clId="{A061C944-9521-4D59-B780-ECA04E897C33}" dt="2022-12-15T18:24:49.910" v="131" actId="20577"/>
          <ac:spMkLst>
            <pc:docMk/>
            <pc:sldMk cId="270902158" sldId="380"/>
            <ac:spMk id="6" creationId="{503C9040-F04C-2E2A-3FF2-A0096FE3878A}"/>
          </ac:spMkLst>
        </pc:spChg>
        <pc:graphicFrameChg chg="add mod modGraphic">
          <ac:chgData name="Rutledge, Claire" userId="02a44d13-8d12-416d-ba07-b21bbdbee921" providerId="ADAL" clId="{A061C944-9521-4D59-B780-ECA04E897C33}" dt="2022-12-15T20:03:06.122" v="241" actId="14734"/>
          <ac:graphicFrameMkLst>
            <pc:docMk/>
            <pc:sldMk cId="270902158" sldId="380"/>
            <ac:graphicFrameMk id="7" creationId="{AFAD5854-DBDE-58DB-749A-87C5C39B292E}"/>
          </ac:graphicFrameMkLst>
        </pc:graphicFrameChg>
        <pc:picChg chg="add mod">
          <ac:chgData name="Rutledge, Claire" userId="02a44d13-8d12-416d-ba07-b21bbdbee921" providerId="ADAL" clId="{A061C944-9521-4D59-B780-ECA04E897C33}" dt="2022-12-15T18:24:40.315" v="123" actId="14100"/>
          <ac:picMkLst>
            <pc:docMk/>
            <pc:sldMk cId="270902158" sldId="380"/>
            <ac:picMk id="4" creationId="{586262F5-F9DF-AF26-270B-ED5D8640061B}"/>
          </ac:picMkLst>
        </pc:picChg>
        <pc:picChg chg="add mod">
          <ac:chgData name="Rutledge, Claire" userId="02a44d13-8d12-416d-ba07-b21bbdbee921" providerId="ADAL" clId="{A061C944-9521-4D59-B780-ECA04E897C33}" dt="2022-12-15T18:24:45.068" v="126" actId="1076"/>
          <ac:picMkLst>
            <pc:docMk/>
            <pc:sldMk cId="270902158" sldId="380"/>
            <ac:picMk id="5" creationId="{F0BCF1E5-4429-4419-A4D0-F7B70600719C}"/>
          </ac:picMkLst>
        </pc:picChg>
      </pc:sldChg>
      <pc:sldChg chg="addSp delSp modSp new mod modClrScheme chgLayout">
        <pc:chgData name="Rutledge, Claire" userId="02a44d13-8d12-416d-ba07-b21bbdbee921" providerId="ADAL" clId="{A061C944-9521-4D59-B780-ECA04E897C33}" dt="2022-12-15T18:32:08.814" v="156" actId="14100"/>
        <pc:sldMkLst>
          <pc:docMk/>
          <pc:sldMk cId="4008530322" sldId="381"/>
        </pc:sldMkLst>
        <pc:spChg chg="del">
          <ac:chgData name="Rutledge, Claire" userId="02a44d13-8d12-416d-ba07-b21bbdbee921" providerId="ADAL" clId="{A061C944-9521-4D59-B780-ECA04E897C33}" dt="2022-12-15T18:31:05.256" v="137" actId="700"/>
          <ac:spMkLst>
            <pc:docMk/>
            <pc:sldMk cId="4008530322" sldId="381"/>
            <ac:spMk id="2" creationId="{6FE75176-2216-D132-3F5F-A75EF0301538}"/>
          </ac:spMkLst>
        </pc:spChg>
        <pc:spChg chg="del">
          <ac:chgData name="Rutledge, Claire" userId="02a44d13-8d12-416d-ba07-b21bbdbee921" providerId="ADAL" clId="{A061C944-9521-4D59-B780-ECA04E897C33}" dt="2022-12-15T18:31:05.256" v="137" actId="700"/>
          <ac:spMkLst>
            <pc:docMk/>
            <pc:sldMk cId="4008530322" sldId="381"/>
            <ac:spMk id="3" creationId="{3D6EDBB4-A2CE-036E-EE7F-11719B4751E8}"/>
          </ac:spMkLst>
        </pc:spChg>
        <pc:spChg chg="add mod">
          <ac:chgData name="Rutledge, Claire" userId="02a44d13-8d12-416d-ba07-b21bbdbee921" providerId="ADAL" clId="{A061C944-9521-4D59-B780-ECA04E897C33}" dt="2022-12-15T18:31:10.744" v="142" actId="20577"/>
          <ac:spMkLst>
            <pc:docMk/>
            <pc:sldMk cId="4008530322" sldId="381"/>
            <ac:spMk id="4" creationId="{95E21E18-A5F7-DE77-C682-2C7D97396875}"/>
          </ac:spMkLst>
        </pc:spChg>
        <pc:graphicFrameChg chg="add mod modGraphic">
          <ac:chgData name="Rutledge, Claire" userId="02a44d13-8d12-416d-ba07-b21bbdbee921" providerId="ADAL" clId="{A061C944-9521-4D59-B780-ECA04E897C33}" dt="2022-12-15T18:32:08.814" v="156" actId="14100"/>
          <ac:graphicFrameMkLst>
            <pc:docMk/>
            <pc:sldMk cId="4008530322" sldId="381"/>
            <ac:graphicFrameMk id="8" creationId="{18D9BD53-79BE-0BF6-2042-8D8B3C61D150}"/>
          </ac:graphicFrameMkLst>
        </pc:graphicFrameChg>
        <pc:picChg chg="add del">
          <ac:chgData name="Rutledge, Claire" userId="02a44d13-8d12-416d-ba07-b21bbdbee921" providerId="ADAL" clId="{A061C944-9521-4D59-B780-ECA04E897C33}" dt="2022-12-15T18:31:32.093" v="144"/>
          <ac:picMkLst>
            <pc:docMk/>
            <pc:sldMk cId="4008530322" sldId="381"/>
            <ac:picMk id="5" creationId="{BE3D698E-A417-AF63-4669-57BC181D4ED4}"/>
          </ac:picMkLst>
        </pc:picChg>
        <pc:picChg chg="add mod">
          <ac:chgData name="Rutledge, Claire" userId="02a44d13-8d12-416d-ba07-b21bbdbee921" providerId="ADAL" clId="{A061C944-9521-4D59-B780-ECA04E897C33}" dt="2022-12-15T18:31:49.507" v="152" actId="1076"/>
          <ac:picMkLst>
            <pc:docMk/>
            <pc:sldMk cId="4008530322" sldId="381"/>
            <ac:picMk id="6" creationId="{90DFA39C-4675-ECC6-D759-A150B969D697}"/>
          </ac:picMkLst>
        </pc:picChg>
        <pc:picChg chg="add mod">
          <ac:chgData name="Rutledge, Claire" userId="02a44d13-8d12-416d-ba07-b21bbdbee921" providerId="ADAL" clId="{A061C944-9521-4D59-B780-ECA04E897C33}" dt="2022-12-15T18:31:44.259" v="149" actId="1076"/>
          <ac:picMkLst>
            <pc:docMk/>
            <pc:sldMk cId="4008530322" sldId="381"/>
            <ac:picMk id="7" creationId="{AFED07AC-7591-EDB2-B679-0BB279FD209E}"/>
          </ac:picMkLst>
        </pc:picChg>
      </pc:sldChg>
      <pc:sldChg chg="addSp delSp modSp new mod modClrScheme chgLayout">
        <pc:chgData name="Rutledge, Claire" userId="02a44d13-8d12-416d-ba07-b21bbdbee921" providerId="ADAL" clId="{A061C944-9521-4D59-B780-ECA04E897C33}" dt="2022-12-15T18:51:39.283" v="182" actId="20577"/>
        <pc:sldMkLst>
          <pc:docMk/>
          <pc:sldMk cId="948269827" sldId="382"/>
        </pc:sldMkLst>
        <pc:spChg chg="del">
          <ac:chgData name="Rutledge, Claire" userId="02a44d13-8d12-416d-ba07-b21bbdbee921" providerId="ADAL" clId="{A061C944-9521-4D59-B780-ECA04E897C33}" dt="2022-12-15T18:32:26.394" v="158" actId="700"/>
          <ac:spMkLst>
            <pc:docMk/>
            <pc:sldMk cId="948269827" sldId="382"/>
            <ac:spMk id="2" creationId="{21159F39-2326-9BEA-071A-A959A8606EF6}"/>
          </ac:spMkLst>
        </pc:spChg>
        <pc:spChg chg="del">
          <ac:chgData name="Rutledge, Claire" userId="02a44d13-8d12-416d-ba07-b21bbdbee921" providerId="ADAL" clId="{A061C944-9521-4D59-B780-ECA04E897C33}" dt="2022-12-15T18:32:26.394" v="158" actId="700"/>
          <ac:spMkLst>
            <pc:docMk/>
            <pc:sldMk cId="948269827" sldId="382"/>
            <ac:spMk id="3" creationId="{3C587FD4-7B10-BDF3-3E00-7C1AF1C638A9}"/>
          </ac:spMkLst>
        </pc:spChg>
        <pc:spChg chg="add mod">
          <ac:chgData name="Rutledge, Claire" userId="02a44d13-8d12-416d-ba07-b21bbdbee921" providerId="ADAL" clId="{A061C944-9521-4D59-B780-ECA04E897C33}" dt="2022-12-15T18:51:39.283" v="182" actId="20577"/>
          <ac:spMkLst>
            <pc:docMk/>
            <pc:sldMk cId="948269827" sldId="382"/>
            <ac:spMk id="7" creationId="{5C70F5D6-EE57-692F-8171-5B732CD39A7C}"/>
          </ac:spMkLst>
        </pc:spChg>
        <pc:graphicFrameChg chg="add mod modGraphic">
          <ac:chgData name="Rutledge, Claire" userId="02a44d13-8d12-416d-ba07-b21bbdbee921" providerId="ADAL" clId="{A061C944-9521-4D59-B780-ECA04E897C33}" dt="2022-12-15T18:33:30.549" v="177" actId="14100"/>
          <ac:graphicFrameMkLst>
            <pc:docMk/>
            <pc:sldMk cId="948269827" sldId="382"/>
            <ac:graphicFrameMk id="6" creationId="{FE22C8E8-1A8D-9534-64C6-399ADACFCEC8}"/>
          </ac:graphicFrameMkLst>
        </pc:graphicFrameChg>
        <pc:picChg chg="add mod">
          <ac:chgData name="Rutledge, Claire" userId="02a44d13-8d12-416d-ba07-b21bbdbee921" providerId="ADAL" clId="{A061C944-9521-4D59-B780-ECA04E897C33}" dt="2022-12-15T18:33:00.723" v="167" actId="1076"/>
          <ac:picMkLst>
            <pc:docMk/>
            <pc:sldMk cId="948269827" sldId="382"/>
            <ac:picMk id="4" creationId="{A365A0C0-A6F5-105E-F690-A3DD85B963D9}"/>
          </ac:picMkLst>
        </pc:picChg>
        <pc:picChg chg="add mod">
          <ac:chgData name="Rutledge, Claire" userId="02a44d13-8d12-416d-ba07-b21bbdbee921" providerId="ADAL" clId="{A061C944-9521-4D59-B780-ECA04E897C33}" dt="2022-12-15T18:33:12.083" v="173" actId="1076"/>
          <ac:picMkLst>
            <pc:docMk/>
            <pc:sldMk cId="948269827" sldId="382"/>
            <ac:picMk id="5" creationId="{6CE94290-44C3-7A7C-29B0-C017E2D82C04}"/>
          </ac:picMkLst>
        </pc:picChg>
      </pc:sldChg>
      <pc:sldChg chg="addSp delSp modSp new mod modClrScheme chgLayout">
        <pc:chgData name="Rutledge, Claire" userId="02a44d13-8d12-416d-ba07-b21bbdbee921" providerId="ADAL" clId="{A061C944-9521-4D59-B780-ECA04E897C33}" dt="2022-12-15T18:52:54.399" v="201" actId="1076"/>
        <pc:sldMkLst>
          <pc:docMk/>
          <pc:sldMk cId="1824122454" sldId="383"/>
        </pc:sldMkLst>
        <pc:spChg chg="del">
          <ac:chgData name="Rutledge, Claire" userId="02a44d13-8d12-416d-ba07-b21bbdbee921" providerId="ADAL" clId="{A061C944-9521-4D59-B780-ECA04E897C33}" dt="2022-12-15T18:51:57.878" v="184" actId="700"/>
          <ac:spMkLst>
            <pc:docMk/>
            <pc:sldMk cId="1824122454" sldId="383"/>
            <ac:spMk id="2" creationId="{6A77DE36-AF84-27E4-0A8F-9EB2DBAC4130}"/>
          </ac:spMkLst>
        </pc:spChg>
        <pc:spChg chg="del">
          <ac:chgData name="Rutledge, Claire" userId="02a44d13-8d12-416d-ba07-b21bbdbee921" providerId="ADAL" clId="{A061C944-9521-4D59-B780-ECA04E897C33}" dt="2022-12-15T18:51:57.878" v="184" actId="700"/>
          <ac:spMkLst>
            <pc:docMk/>
            <pc:sldMk cId="1824122454" sldId="383"/>
            <ac:spMk id="3" creationId="{99B1175D-FE55-918E-11E3-CBBCB2640925}"/>
          </ac:spMkLst>
        </pc:spChg>
        <pc:spChg chg="add mod">
          <ac:chgData name="Rutledge, Claire" userId="02a44d13-8d12-416d-ba07-b21bbdbee921" providerId="ADAL" clId="{A061C944-9521-4D59-B780-ECA04E897C33}" dt="2022-12-15T18:52:36.463" v="197" actId="20577"/>
          <ac:spMkLst>
            <pc:docMk/>
            <pc:sldMk cId="1824122454" sldId="383"/>
            <ac:spMk id="6" creationId="{DB8430F7-A19F-D198-86A9-54C678631D20}"/>
          </ac:spMkLst>
        </pc:spChg>
        <pc:graphicFrameChg chg="add mod modGraphic">
          <ac:chgData name="Rutledge, Claire" userId="02a44d13-8d12-416d-ba07-b21bbdbee921" providerId="ADAL" clId="{A061C944-9521-4D59-B780-ECA04E897C33}" dt="2022-12-15T18:52:54.399" v="201" actId="1076"/>
          <ac:graphicFrameMkLst>
            <pc:docMk/>
            <pc:sldMk cId="1824122454" sldId="383"/>
            <ac:graphicFrameMk id="7" creationId="{E5879510-35EC-822E-F244-E53ADD7405ED}"/>
          </ac:graphicFrameMkLst>
        </pc:graphicFrameChg>
        <pc:picChg chg="add mod">
          <ac:chgData name="Rutledge, Claire" userId="02a44d13-8d12-416d-ba07-b21bbdbee921" providerId="ADAL" clId="{A061C944-9521-4D59-B780-ECA04E897C33}" dt="2022-12-15T18:52:31.902" v="192" actId="1076"/>
          <ac:picMkLst>
            <pc:docMk/>
            <pc:sldMk cId="1824122454" sldId="383"/>
            <ac:picMk id="4" creationId="{5017989E-9790-5D8F-8009-21D2DBB892A6}"/>
          </ac:picMkLst>
        </pc:picChg>
        <pc:picChg chg="add mod">
          <ac:chgData name="Rutledge, Claire" userId="02a44d13-8d12-416d-ba07-b21bbdbee921" providerId="ADAL" clId="{A061C944-9521-4D59-B780-ECA04E897C33}" dt="2022-12-15T18:52:29.975" v="191" actId="14100"/>
          <ac:picMkLst>
            <pc:docMk/>
            <pc:sldMk cId="1824122454" sldId="383"/>
            <ac:picMk id="5" creationId="{1D64C130-1185-81BE-F3D3-6A97B1829DEF}"/>
          </ac:picMkLst>
        </pc:picChg>
      </pc:sldChg>
      <pc:sldChg chg="addSp delSp modSp new mod modClrScheme chgLayout">
        <pc:chgData name="Rutledge, Claire" userId="02a44d13-8d12-416d-ba07-b21bbdbee921" providerId="ADAL" clId="{A061C944-9521-4D59-B780-ECA04E897C33}" dt="2022-12-15T18:54:50.142" v="219" actId="1076"/>
        <pc:sldMkLst>
          <pc:docMk/>
          <pc:sldMk cId="911706254" sldId="384"/>
        </pc:sldMkLst>
        <pc:spChg chg="del">
          <ac:chgData name="Rutledge, Claire" userId="02a44d13-8d12-416d-ba07-b21bbdbee921" providerId="ADAL" clId="{A061C944-9521-4D59-B780-ECA04E897C33}" dt="2022-12-15T18:53:34.167" v="203" actId="700"/>
          <ac:spMkLst>
            <pc:docMk/>
            <pc:sldMk cId="911706254" sldId="384"/>
            <ac:spMk id="2" creationId="{525953F1-3780-08FA-5E9D-805599652D87}"/>
          </ac:spMkLst>
        </pc:spChg>
        <pc:spChg chg="del">
          <ac:chgData name="Rutledge, Claire" userId="02a44d13-8d12-416d-ba07-b21bbdbee921" providerId="ADAL" clId="{A061C944-9521-4D59-B780-ECA04E897C33}" dt="2022-12-15T18:53:34.167" v="203" actId="700"/>
          <ac:spMkLst>
            <pc:docMk/>
            <pc:sldMk cId="911706254" sldId="384"/>
            <ac:spMk id="3" creationId="{01CC42A8-3FD2-7B27-42BD-0ACDEBAD4ECE}"/>
          </ac:spMkLst>
        </pc:spChg>
        <pc:spChg chg="add mod">
          <ac:chgData name="Rutledge, Claire" userId="02a44d13-8d12-416d-ba07-b21bbdbee921" providerId="ADAL" clId="{A061C944-9521-4D59-B780-ECA04E897C33}" dt="2022-12-15T18:53:51.117" v="214" actId="20577"/>
          <ac:spMkLst>
            <pc:docMk/>
            <pc:sldMk cId="911706254" sldId="384"/>
            <ac:spMk id="6" creationId="{C8C2132E-38B1-A891-021D-397BF4DBFA2A}"/>
          </ac:spMkLst>
        </pc:spChg>
        <pc:graphicFrameChg chg="add del mod">
          <ac:chgData name="Rutledge, Claire" userId="02a44d13-8d12-416d-ba07-b21bbdbee921" providerId="ADAL" clId="{A061C944-9521-4D59-B780-ECA04E897C33}" dt="2022-12-15T18:54:38.622" v="216"/>
          <ac:graphicFrameMkLst>
            <pc:docMk/>
            <pc:sldMk cId="911706254" sldId="384"/>
            <ac:graphicFrameMk id="7" creationId="{CB2CEB98-EF4A-8ADE-3392-6C4229350B72}"/>
          </ac:graphicFrameMkLst>
        </pc:graphicFrameChg>
        <pc:graphicFrameChg chg="add mod modGraphic">
          <ac:chgData name="Rutledge, Claire" userId="02a44d13-8d12-416d-ba07-b21bbdbee921" providerId="ADAL" clId="{A061C944-9521-4D59-B780-ECA04E897C33}" dt="2022-12-15T18:54:50.142" v="219" actId="1076"/>
          <ac:graphicFrameMkLst>
            <pc:docMk/>
            <pc:sldMk cId="911706254" sldId="384"/>
            <ac:graphicFrameMk id="8" creationId="{5BDF1392-97FD-3D8E-A26C-019DC60E15C9}"/>
          </ac:graphicFrameMkLst>
        </pc:graphicFrameChg>
        <pc:picChg chg="add mod">
          <ac:chgData name="Rutledge, Claire" userId="02a44d13-8d12-416d-ba07-b21bbdbee921" providerId="ADAL" clId="{A061C944-9521-4D59-B780-ECA04E897C33}" dt="2022-12-15T18:53:40.022" v="206" actId="14100"/>
          <ac:picMkLst>
            <pc:docMk/>
            <pc:sldMk cId="911706254" sldId="384"/>
            <ac:picMk id="4" creationId="{B6821F7E-738E-4B8B-9ACF-9F423C11F24D}"/>
          </ac:picMkLst>
        </pc:picChg>
        <pc:picChg chg="add mod">
          <ac:chgData name="Rutledge, Claire" userId="02a44d13-8d12-416d-ba07-b21bbdbee921" providerId="ADAL" clId="{A061C944-9521-4D59-B780-ECA04E897C33}" dt="2022-12-15T18:53:45.438" v="209" actId="1076"/>
          <ac:picMkLst>
            <pc:docMk/>
            <pc:sldMk cId="911706254" sldId="384"/>
            <ac:picMk id="5" creationId="{6DE015BE-04BE-F571-C5F9-84A4FA0960A7}"/>
          </ac:picMkLst>
        </pc:picChg>
      </pc:sldChg>
      <pc:sldChg chg="addSp delSp modSp new mod modClrScheme chgLayout">
        <pc:chgData name="Rutledge, Claire" userId="02a44d13-8d12-416d-ba07-b21bbdbee921" providerId="ADAL" clId="{A061C944-9521-4D59-B780-ECA04E897C33}" dt="2022-12-15T18:56:33.413" v="240" actId="1076"/>
        <pc:sldMkLst>
          <pc:docMk/>
          <pc:sldMk cId="2048670697" sldId="385"/>
        </pc:sldMkLst>
        <pc:spChg chg="del">
          <ac:chgData name="Rutledge, Claire" userId="02a44d13-8d12-416d-ba07-b21bbdbee921" providerId="ADAL" clId="{A061C944-9521-4D59-B780-ECA04E897C33}" dt="2022-12-15T18:55:25.157" v="224" actId="700"/>
          <ac:spMkLst>
            <pc:docMk/>
            <pc:sldMk cId="2048670697" sldId="385"/>
            <ac:spMk id="2" creationId="{715591D1-ED31-04BE-C274-0AB346C2E4CD}"/>
          </ac:spMkLst>
        </pc:spChg>
        <pc:spChg chg="del">
          <ac:chgData name="Rutledge, Claire" userId="02a44d13-8d12-416d-ba07-b21bbdbee921" providerId="ADAL" clId="{A061C944-9521-4D59-B780-ECA04E897C33}" dt="2022-12-15T18:55:25.157" v="224" actId="700"/>
          <ac:spMkLst>
            <pc:docMk/>
            <pc:sldMk cId="2048670697" sldId="385"/>
            <ac:spMk id="3" creationId="{1E377E80-22C2-86AC-F87E-B3EE5C9CED87}"/>
          </ac:spMkLst>
        </pc:spChg>
        <pc:spChg chg="add mod">
          <ac:chgData name="Rutledge, Claire" userId="02a44d13-8d12-416d-ba07-b21bbdbee921" providerId="ADAL" clId="{A061C944-9521-4D59-B780-ECA04E897C33}" dt="2022-12-15T18:55:58.933" v="235" actId="20577"/>
          <ac:spMkLst>
            <pc:docMk/>
            <pc:sldMk cId="2048670697" sldId="385"/>
            <ac:spMk id="6" creationId="{44CE49A0-F890-0335-935A-514C20A709EA}"/>
          </ac:spMkLst>
        </pc:spChg>
        <pc:graphicFrameChg chg="add del mod">
          <ac:chgData name="Rutledge, Claire" userId="02a44d13-8d12-416d-ba07-b21bbdbee921" providerId="ADAL" clId="{A061C944-9521-4D59-B780-ECA04E897C33}" dt="2022-12-15T18:56:19.968" v="237" actId="478"/>
          <ac:graphicFrameMkLst>
            <pc:docMk/>
            <pc:sldMk cId="2048670697" sldId="385"/>
            <ac:graphicFrameMk id="7" creationId="{BC114CE4-6DD5-DFC8-D67F-A15B1F321A1F}"/>
          </ac:graphicFrameMkLst>
        </pc:graphicFrameChg>
        <pc:graphicFrameChg chg="add mod modGraphic">
          <ac:chgData name="Rutledge, Claire" userId="02a44d13-8d12-416d-ba07-b21bbdbee921" providerId="ADAL" clId="{A061C944-9521-4D59-B780-ECA04E897C33}" dt="2022-12-15T18:56:33.413" v="240" actId="1076"/>
          <ac:graphicFrameMkLst>
            <pc:docMk/>
            <pc:sldMk cId="2048670697" sldId="385"/>
            <ac:graphicFrameMk id="8" creationId="{238F31EE-ED38-5348-E5E1-F41042C45039}"/>
          </ac:graphicFrameMkLst>
        </pc:graphicFrameChg>
        <pc:picChg chg="add mod">
          <ac:chgData name="Rutledge, Claire" userId="02a44d13-8d12-416d-ba07-b21bbdbee921" providerId="ADAL" clId="{A061C944-9521-4D59-B780-ECA04E897C33}" dt="2022-12-15T18:55:52.285" v="230" actId="1076"/>
          <ac:picMkLst>
            <pc:docMk/>
            <pc:sldMk cId="2048670697" sldId="385"/>
            <ac:picMk id="4" creationId="{C70C3930-F78D-62F4-D155-CD87E65F460C}"/>
          </ac:picMkLst>
        </pc:picChg>
        <pc:picChg chg="add mod">
          <ac:chgData name="Rutledge, Claire" userId="02a44d13-8d12-416d-ba07-b21bbdbee921" providerId="ADAL" clId="{A061C944-9521-4D59-B780-ECA04E897C33}" dt="2022-12-15T18:55:48.196" v="228" actId="14100"/>
          <ac:picMkLst>
            <pc:docMk/>
            <pc:sldMk cId="2048670697" sldId="385"/>
            <ac:picMk id="5" creationId="{821A21E6-731B-B858-AD2D-973CFDB2E6E8}"/>
          </ac:picMkLst>
        </pc:picChg>
      </pc:sldChg>
      <pc:sldChg chg="new del">
        <pc:chgData name="Rutledge, Claire" userId="02a44d13-8d12-416d-ba07-b21bbdbee921" providerId="ADAL" clId="{A061C944-9521-4D59-B780-ECA04E897C33}" dt="2022-12-15T21:28:52.833" v="279" actId="680"/>
        <pc:sldMkLst>
          <pc:docMk/>
          <pc:sldMk cId="1017754620" sldId="38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2D5AE4-4EF6-4EB2-ACF0-9B71022C73A8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877383-9553-46A3-8410-6A9825CDB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517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45A05-5BEE-4D1C-B08F-41AABA70E460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0421F-EEC8-48C6-88D7-2FF2B58FF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283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45A05-5BEE-4D1C-B08F-41AABA70E460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0421F-EEC8-48C6-88D7-2FF2B58FF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501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45A05-5BEE-4D1C-B08F-41AABA70E460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0421F-EEC8-48C6-88D7-2FF2B58FF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234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45A05-5BEE-4D1C-B08F-41AABA70E460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0421F-EEC8-48C6-88D7-2FF2B58FF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46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45A05-5BEE-4D1C-B08F-41AABA70E460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0421F-EEC8-48C6-88D7-2FF2B58FF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981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45A05-5BEE-4D1C-B08F-41AABA70E460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0421F-EEC8-48C6-88D7-2FF2B58FF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66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45A05-5BEE-4D1C-B08F-41AABA70E460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0421F-EEC8-48C6-88D7-2FF2B58FF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45A05-5BEE-4D1C-B08F-41AABA70E460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0421F-EEC8-48C6-88D7-2FF2B58FF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21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45A05-5BEE-4D1C-B08F-41AABA70E460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0421F-EEC8-48C6-88D7-2FF2B58FF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1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45A05-5BEE-4D1C-B08F-41AABA70E460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0421F-EEC8-48C6-88D7-2FF2B58FF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23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45A05-5BEE-4D1C-B08F-41AABA70E460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0421F-EEC8-48C6-88D7-2FF2B58FF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722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45A05-5BEE-4D1C-B08F-41AABA70E460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0421F-EEC8-48C6-88D7-2FF2B58FF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84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04041-9CE1-4F15-8E10-438BBC0A93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05F686-6CFC-420A-B574-5C61DC1730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28A56B-74F3-4F7E-BF2C-C6BDF4E2C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68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B93CD-403B-49BB-B226-ABAC09DBA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6F27A-E925-42DD-9C78-2C8911AC2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7DB379-A304-457F-9395-9C31E7B30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60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F17A5-024B-3784-F35F-89DEDCE96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0D03E-4BB5-090E-DFD8-45C888889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B02865-2752-49CE-9F65-14017D5E9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87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6262F5-F9DF-AF26-270B-ED5D86400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738"/>
            <a:ext cx="5029200" cy="21622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BCF1E5-4429-4419-A4D0-F7B706007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060" y="1728439"/>
            <a:ext cx="3768223" cy="49734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3C9040-F04C-2E2A-3FF2-A0096FE3878A}"/>
              </a:ext>
            </a:extLst>
          </p:cNvPr>
          <p:cNvSpPr txBox="1"/>
          <p:nvPr/>
        </p:nvSpPr>
        <p:spPr>
          <a:xfrm>
            <a:off x="5620215" y="401444"/>
            <a:ext cx="2085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2015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FAD5854-DBDE-58DB-749A-87C5C39B29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587259"/>
              </p:ext>
            </p:extLst>
          </p:nvPr>
        </p:nvGraphicFramePr>
        <p:xfrm>
          <a:off x="263717" y="2583380"/>
          <a:ext cx="2594518" cy="2331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9756">
                  <a:extLst>
                    <a:ext uri="{9D8B030D-6E8A-4147-A177-3AD203B41FA5}">
                      <a16:colId xmlns:a16="http://schemas.microsoft.com/office/drawing/2014/main" val="2341950157"/>
                    </a:ext>
                  </a:extLst>
                </a:gridCol>
                <a:gridCol w="1274762">
                  <a:extLst>
                    <a:ext uri="{9D8B030D-6E8A-4147-A177-3AD203B41FA5}">
                      <a16:colId xmlns:a16="http://schemas.microsoft.com/office/drawing/2014/main" val="117400211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Count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87126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Average CRPS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0.092723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60314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Inside 90 Percent Interval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89.55224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804402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Inside 95 Percent Interval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92.53731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029950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Mean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0.004463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460544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Root-Mean-Square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0.167545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36050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Mean Standardized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0.01353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47580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Root-Mean-Square Standardized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0.968091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63394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Average Standard Error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0.182537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53912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902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FAC82-9035-42D2-A45B-906A4754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D4CFB-3BAA-47D5-9545-3C3B4302C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F0063E-8275-4EED-9C5D-37FCFA70F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186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937B7-65CF-A1DF-9BD8-83E69DD6A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5B09C-F59F-CAFD-C915-3F4E776E5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7A1E70-4E77-101E-B0C7-9EB443263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544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E21E18-A5F7-DE77-C682-2C7D97396875}"/>
              </a:ext>
            </a:extLst>
          </p:cNvPr>
          <p:cNvSpPr txBox="1"/>
          <p:nvPr/>
        </p:nvSpPr>
        <p:spPr>
          <a:xfrm>
            <a:off x="6021659" y="557561"/>
            <a:ext cx="2051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DFA39C-4675-ECC6-D759-A150B969D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540"/>
            <a:ext cx="5003676" cy="2151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ED07AC-7591-EDB2-B679-0BB279FD2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821" y="1280160"/>
            <a:ext cx="4084412" cy="5390762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8D9BD53-79BE-0BF6-2042-8D8B3C61D1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548235"/>
              </p:ext>
            </p:extLst>
          </p:nvPr>
        </p:nvGraphicFramePr>
        <p:xfrm>
          <a:off x="200721" y="3041138"/>
          <a:ext cx="3668752" cy="24341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34376">
                  <a:extLst>
                    <a:ext uri="{9D8B030D-6E8A-4147-A177-3AD203B41FA5}">
                      <a16:colId xmlns:a16="http://schemas.microsoft.com/office/drawing/2014/main" val="4187926813"/>
                    </a:ext>
                  </a:extLst>
                </a:gridCol>
                <a:gridCol w="1834376">
                  <a:extLst>
                    <a:ext uri="{9D8B030D-6E8A-4147-A177-3AD203B41FA5}">
                      <a16:colId xmlns:a16="http://schemas.microsoft.com/office/drawing/2014/main" val="2761788816"/>
                    </a:ext>
                  </a:extLst>
                </a:gridCol>
              </a:tblGrid>
              <a:tr h="2481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Count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9129688"/>
                  </a:ext>
                </a:extLst>
              </a:tr>
              <a:tr h="2481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Average CRPS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0.124331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7755509"/>
                  </a:ext>
                </a:extLst>
              </a:tr>
              <a:tr h="2481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Inside 90 Percent Interval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88.37209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42735122"/>
                  </a:ext>
                </a:extLst>
              </a:tr>
              <a:tr h="2481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Inside 95 Percent Interval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95.34884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72034295"/>
                  </a:ext>
                </a:extLst>
              </a:tr>
              <a:tr h="2481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Mean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0.014745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290481"/>
                  </a:ext>
                </a:extLst>
              </a:tr>
              <a:tr h="2481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Root-Mean-Square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0.219184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58108067"/>
                  </a:ext>
                </a:extLst>
              </a:tr>
              <a:tr h="2481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Mean Standardized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0.049474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947766"/>
                  </a:ext>
                </a:extLst>
              </a:tr>
              <a:tr h="44910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Root-Mean-Square Standardized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0.963086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9458428"/>
                  </a:ext>
                </a:extLst>
              </a:tr>
              <a:tr h="2481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Average Standard Error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0.23601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14045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8530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02B36-D933-4CB8-86C5-6075FBBD2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DDE26-C864-47A1-91AF-27691E9E7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709263-453C-43D9-9A85-B2890D627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96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685EC-CD08-2B9F-BCFB-66D31CF91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87FCA-C954-8DB7-896D-F8BD4660F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4DBE87-56DA-0B43-0BE1-9B649D7D5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596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65A0C0-A6F5-105E-F690-A3DD85B96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92811" cy="24905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E94290-44C3-7A7C-29B0-C017E2D82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597" y="1901477"/>
            <a:ext cx="3755403" cy="4956523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E22C8E8-1A8D-9534-64C6-399ADACFCE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971737"/>
              </p:ext>
            </p:extLst>
          </p:nvPr>
        </p:nvGraphicFramePr>
        <p:xfrm>
          <a:off x="1085386" y="2975753"/>
          <a:ext cx="2750634" cy="28023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5317">
                  <a:extLst>
                    <a:ext uri="{9D8B030D-6E8A-4147-A177-3AD203B41FA5}">
                      <a16:colId xmlns:a16="http://schemas.microsoft.com/office/drawing/2014/main" val="4155068894"/>
                    </a:ext>
                  </a:extLst>
                </a:gridCol>
                <a:gridCol w="1375317">
                  <a:extLst>
                    <a:ext uri="{9D8B030D-6E8A-4147-A177-3AD203B41FA5}">
                      <a16:colId xmlns:a16="http://schemas.microsoft.com/office/drawing/2014/main" val="3220614949"/>
                    </a:ext>
                  </a:extLst>
                </a:gridCol>
              </a:tblGrid>
              <a:tr h="1899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Count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1381364"/>
                  </a:ext>
                </a:extLst>
              </a:tr>
              <a:tr h="1899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Average CRPS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0.140422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45856890"/>
                  </a:ext>
                </a:extLst>
              </a:tr>
              <a:tr h="34389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Inside 90 Percent Interval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88.67925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6798311"/>
                  </a:ext>
                </a:extLst>
              </a:tr>
              <a:tr h="34389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Inside 95 Percent Interval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96.22642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06736454"/>
                  </a:ext>
                </a:extLst>
              </a:tr>
              <a:tr h="1899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Mean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0.015735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15370407"/>
                  </a:ext>
                </a:extLst>
              </a:tr>
              <a:tr h="34389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Root-Mean-Square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0.24788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4661391"/>
                  </a:ext>
                </a:extLst>
              </a:tr>
              <a:tr h="34389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Mean Standardized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0.047991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7569375"/>
                  </a:ext>
                </a:extLst>
              </a:tr>
              <a:tr h="5110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Root-Mean-Square Standardized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0.985122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39006604"/>
                  </a:ext>
                </a:extLst>
              </a:tr>
              <a:tr h="34389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Average Standard Error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0.256197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3932329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C70F5D6-EE57-692F-8171-5B732CD39A7C}"/>
              </a:ext>
            </a:extLst>
          </p:cNvPr>
          <p:cNvSpPr txBox="1"/>
          <p:nvPr/>
        </p:nvSpPr>
        <p:spPr>
          <a:xfrm>
            <a:off x="6110868" y="345688"/>
            <a:ext cx="2698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948269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8AE47-5394-4167-9F93-A7262F7F1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87704-793F-4677-B1DB-65B2C97D6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F968B0-14A2-46CE-AF41-1B4BD7F08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61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E18F3-7EBD-D638-ACC8-D5FE676B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09A05-290F-61B9-59B2-ABF373266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8F790D-1E7C-607A-3DC3-0F9B89580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71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3286B-76F9-C14E-0BBE-C17769C0D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2E8F8-4699-05C9-149F-7AB5BEFAC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8F9C5D-3DA3-A796-BDC5-C607E7D2E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82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40874D-293C-8D97-8B87-929FBB803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25" y="2921620"/>
            <a:ext cx="4757666" cy="2695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6E5E4D-2706-0C6A-7054-D54E2831B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193" y="727141"/>
            <a:ext cx="3510582" cy="463340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DEEEACD-F6AE-EB27-E959-B84890D6AE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883476"/>
              </p:ext>
            </p:extLst>
          </p:nvPr>
        </p:nvGraphicFramePr>
        <p:xfrm>
          <a:off x="453225" y="270344"/>
          <a:ext cx="2959048" cy="17316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92117">
                  <a:extLst>
                    <a:ext uri="{9D8B030D-6E8A-4147-A177-3AD203B41FA5}">
                      <a16:colId xmlns:a16="http://schemas.microsoft.com/office/drawing/2014/main" val="2117280957"/>
                    </a:ext>
                  </a:extLst>
                </a:gridCol>
                <a:gridCol w="766931">
                  <a:extLst>
                    <a:ext uri="{9D8B030D-6E8A-4147-A177-3AD203B41FA5}">
                      <a16:colId xmlns:a16="http://schemas.microsoft.com/office/drawing/2014/main" val="271611873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Count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3666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Average CRPS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0.157441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31066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Inside 90 Percent Interval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95.71429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902536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Inside 95 Percent Interval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98.57143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56523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Mean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0.008352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175333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Root-Mean-Square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0.275509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917032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Mean Standardized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0.023972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254791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Root-Mean-Square Standardized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0.999567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173273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Average Standard Error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0.273613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1654167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8CF292A-5D30-B26C-D744-242BF8664062}"/>
              </a:ext>
            </a:extLst>
          </p:cNvPr>
          <p:cNvSpPr txBox="1"/>
          <p:nvPr/>
        </p:nvSpPr>
        <p:spPr>
          <a:xfrm>
            <a:off x="3665551" y="357809"/>
            <a:ext cx="2075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628653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717A8-9D37-45A9-AB78-FDC9ED99C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D3885-E19E-496B-A928-BD27AAE57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839232-1405-46B6-882D-5EC3FB1F5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46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AE488-846F-CD71-7BE3-A0B90EC78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EBE4F-7567-5229-A088-434A2EC7D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236C7E-8DD6-E87E-17D1-B74D8D7A3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768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17989E-9790-5D8F-8009-21D2DBB89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0361"/>
            <a:ext cx="6639915" cy="2854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64C130-1185-81BE-F3D3-6A97B1829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159" y="2286000"/>
            <a:ext cx="4054841" cy="47830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8430F7-A19F-D198-86A9-54C678631D20}"/>
              </a:ext>
            </a:extLst>
          </p:cNvPr>
          <p:cNvSpPr txBox="1"/>
          <p:nvPr/>
        </p:nvSpPr>
        <p:spPr>
          <a:xfrm>
            <a:off x="6980663" y="1037063"/>
            <a:ext cx="1237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2019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5879510-35EC-822E-F244-E53ADD740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016459"/>
              </p:ext>
            </p:extLst>
          </p:nvPr>
        </p:nvGraphicFramePr>
        <p:xfrm>
          <a:off x="605883" y="3252400"/>
          <a:ext cx="2460702" cy="2850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0351">
                  <a:extLst>
                    <a:ext uri="{9D8B030D-6E8A-4147-A177-3AD203B41FA5}">
                      <a16:colId xmlns:a16="http://schemas.microsoft.com/office/drawing/2014/main" val="315139640"/>
                    </a:ext>
                  </a:extLst>
                </a:gridCol>
                <a:gridCol w="1230351">
                  <a:extLst>
                    <a:ext uri="{9D8B030D-6E8A-4147-A177-3AD203B41FA5}">
                      <a16:colId xmlns:a16="http://schemas.microsoft.com/office/drawing/2014/main" val="1430852795"/>
                    </a:ext>
                  </a:extLst>
                </a:gridCol>
              </a:tblGrid>
              <a:tr h="12555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Count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82673253"/>
                  </a:ext>
                </a:extLst>
              </a:tr>
              <a:tr h="22725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Average CRPS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0.11934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48012653"/>
                  </a:ext>
                </a:extLst>
              </a:tr>
              <a:tr h="3377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Inside 90 Percent Interval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93.50649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57939312"/>
                  </a:ext>
                </a:extLst>
              </a:tr>
              <a:tr h="3377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Inside 95 Percent Interval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94.80519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52431096"/>
                  </a:ext>
                </a:extLst>
              </a:tr>
              <a:tr h="12555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Mean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-0.00018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1852309"/>
                  </a:ext>
                </a:extLst>
              </a:tr>
              <a:tr h="3377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Root-Mean-Square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0.212609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92452589"/>
                  </a:ext>
                </a:extLst>
              </a:tr>
              <a:tr h="3377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Mean Standardized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0.004329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554439"/>
                  </a:ext>
                </a:extLst>
              </a:tr>
              <a:tr h="55872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Root-Mean-Square Standardized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0.957663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88847098"/>
                  </a:ext>
                </a:extLst>
              </a:tr>
              <a:tr h="33774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Average Standard Error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0.225082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609189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4122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5D7B0-B24C-47AB-B475-011E88D71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CAE94-5144-4285-9B8A-31DC45DF8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58A46-79BE-4DEF-ACE1-1DE72D34F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193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4F81B-8B9A-4377-B1F9-21E9AF815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E701D-A852-42DE-B2E8-5B773F16F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21211B-8507-CD83-6F0B-F0F2E6638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381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821F7E-738E-4B8B-9ACF-9F423C11F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9" y="0"/>
            <a:ext cx="4912701" cy="21121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E015BE-04BE-F571-C5F9-84A4FA096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985" y="1483111"/>
            <a:ext cx="3953946" cy="52185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C2132E-38B1-A891-021D-397BF4DBFA2A}"/>
              </a:ext>
            </a:extLst>
          </p:cNvPr>
          <p:cNvSpPr txBox="1"/>
          <p:nvPr/>
        </p:nvSpPr>
        <p:spPr>
          <a:xfrm>
            <a:off x="5107259" y="245327"/>
            <a:ext cx="2620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2020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BDF1392-97FD-3D8E-A26C-019DC60E15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860456"/>
              </p:ext>
            </p:extLst>
          </p:nvPr>
        </p:nvGraphicFramePr>
        <p:xfrm>
          <a:off x="1120574" y="2834036"/>
          <a:ext cx="2620536" cy="2331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0268">
                  <a:extLst>
                    <a:ext uri="{9D8B030D-6E8A-4147-A177-3AD203B41FA5}">
                      <a16:colId xmlns:a16="http://schemas.microsoft.com/office/drawing/2014/main" val="1813767800"/>
                    </a:ext>
                  </a:extLst>
                </a:gridCol>
                <a:gridCol w="1310268">
                  <a:extLst>
                    <a:ext uri="{9D8B030D-6E8A-4147-A177-3AD203B41FA5}">
                      <a16:colId xmlns:a16="http://schemas.microsoft.com/office/drawing/2014/main" val="34948423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Count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74689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Average CRPS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0.14383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124690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Inside 90 Percent Interval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90.47619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228900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Inside 95 Percent Interval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95.2381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05831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Mean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-0.00393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47713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Root-Mean-Square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0.25388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23489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Mean Standardized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-0.01325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02282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Root-Mean-Square Standardized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0.999082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791164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Average Standard Error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0.252313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678039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1706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F874C4-179D-44F0-8C7A-197233751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BF55BF2-E188-430C-8280-13BFFBC8F9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8170879"/>
              </p:ext>
            </p:extLst>
          </p:nvPr>
        </p:nvGraphicFramePr>
        <p:xfrm>
          <a:off x="6270701" y="4820972"/>
          <a:ext cx="2293436" cy="17735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6718">
                  <a:extLst>
                    <a:ext uri="{9D8B030D-6E8A-4147-A177-3AD203B41FA5}">
                      <a16:colId xmlns:a16="http://schemas.microsoft.com/office/drawing/2014/main" val="719890846"/>
                    </a:ext>
                  </a:extLst>
                </a:gridCol>
                <a:gridCol w="1146718">
                  <a:extLst>
                    <a:ext uri="{9D8B030D-6E8A-4147-A177-3AD203B41FA5}">
                      <a16:colId xmlns:a16="http://schemas.microsoft.com/office/drawing/2014/main" val="2296055586"/>
                    </a:ext>
                  </a:extLst>
                </a:gridCol>
              </a:tblGrid>
              <a:tr h="22631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Volunteers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884748395"/>
                  </a:ext>
                </a:extLst>
              </a:tr>
              <a:tr h="25718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Sites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67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57997060"/>
                  </a:ext>
                </a:extLst>
              </a:tr>
              <a:tr h="2201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Family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98016104"/>
                  </a:ext>
                </a:extLst>
              </a:tr>
              <a:tr h="25718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Genus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918823122"/>
                  </a:ext>
                </a:extLst>
              </a:tr>
              <a:tr h="25718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Species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154471258"/>
                  </a:ext>
                </a:extLst>
              </a:tr>
              <a:tr h="25718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# EAB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1139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501459458"/>
                  </a:ext>
                </a:extLst>
              </a:tr>
              <a:tr h="25718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Total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2110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8339818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4800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C3C2A-CCB6-4FF7-886C-CF7B1AFB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31E91-5A46-41B4-9561-ECEF446C9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ED9E66-C755-E58E-0EB0-23A0F538D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123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16A067-664B-898A-9C43-B4B7F5E22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87" y="122664"/>
            <a:ext cx="5391645" cy="24017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102276-205F-47E3-BDA7-577F4CB61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327" y="1605623"/>
            <a:ext cx="3648646" cy="48156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5DB382-9DD3-9049-2768-837F73B36E1B}"/>
              </a:ext>
            </a:extLst>
          </p:cNvPr>
          <p:cNvSpPr txBox="1"/>
          <p:nvPr/>
        </p:nvSpPr>
        <p:spPr>
          <a:xfrm>
            <a:off x="6122020" y="334537"/>
            <a:ext cx="1984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2012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04E9C6A-C02F-FC65-F674-6E68634D4E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042761"/>
              </p:ext>
            </p:extLst>
          </p:nvPr>
        </p:nvGraphicFramePr>
        <p:xfrm>
          <a:off x="379142" y="2524370"/>
          <a:ext cx="4917687" cy="32631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62253">
                  <a:extLst>
                    <a:ext uri="{9D8B030D-6E8A-4147-A177-3AD203B41FA5}">
                      <a16:colId xmlns:a16="http://schemas.microsoft.com/office/drawing/2014/main" val="3331654247"/>
                    </a:ext>
                  </a:extLst>
                </a:gridCol>
                <a:gridCol w="802888">
                  <a:extLst>
                    <a:ext uri="{9D8B030D-6E8A-4147-A177-3AD203B41FA5}">
                      <a16:colId xmlns:a16="http://schemas.microsoft.com/office/drawing/2014/main" val="3855889227"/>
                    </a:ext>
                  </a:extLst>
                </a:gridCol>
                <a:gridCol w="2252546">
                  <a:extLst>
                    <a:ext uri="{9D8B030D-6E8A-4147-A177-3AD203B41FA5}">
                      <a16:colId xmlns:a16="http://schemas.microsoft.com/office/drawing/2014/main" val="2214256884"/>
                    </a:ext>
                  </a:extLst>
                </a:gridCol>
              </a:tblGrid>
              <a:tr h="3972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Count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38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SAMPLES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61433487"/>
                  </a:ext>
                </a:extLst>
              </a:tr>
              <a:tr h="29335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Average CRPS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0.011842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Continuous Ranke Probability Score. Should be small as possible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30170339"/>
                  </a:ext>
                </a:extLst>
              </a:tr>
              <a:tr h="3541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Inside 90 Percent Interval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94.73684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should be close to 90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56363751"/>
                  </a:ext>
                </a:extLst>
              </a:tr>
              <a:tr h="4348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Inside 95 Percent Interval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94.73684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should be close to 95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5017291"/>
                  </a:ext>
                </a:extLst>
              </a:tr>
              <a:tr h="29335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Mean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0.003079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 error, the averaged difference between the measured and predicted values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20277178"/>
                  </a:ext>
                </a:extLst>
              </a:tr>
              <a:tr h="29335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Root-Mean-Square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0.025506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 smaller the better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65006325"/>
                  </a:ext>
                </a:extLst>
              </a:tr>
              <a:tr h="29335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Mean Standardized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0.11477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should be close to zero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3741187"/>
                  </a:ext>
                </a:extLst>
              </a:tr>
              <a:tr h="37337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Root-Mean-Square Standardized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0.980368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should be close to one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7007962"/>
                  </a:ext>
                </a:extLst>
              </a:tr>
              <a:tr h="2956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Average Standard Error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0.026372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Should be close to Root-Mean Square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7520711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7047E44-DE2D-65BC-09F2-AAE5F77BE2E4}"/>
              </a:ext>
            </a:extLst>
          </p:cNvPr>
          <p:cNvSpPr txBox="1"/>
          <p:nvPr/>
        </p:nvSpPr>
        <p:spPr>
          <a:xfrm>
            <a:off x="6668428" y="1326995"/>
            <a:ext cx="1984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 QQ plot</a:t>
            </a:r>
          </a:p>
        </p:txBody>
      </p:sp>
    </p:spTree>
    <p:extLst>
      <p:ext uri="{BB962C8B-B14F-4D97-AF65-F5344CB8AC3E}">
        <p14:creationId xmlns:p14="http://schemas.microsoft.com/office/powerpoint/2010/main" val="2902821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0C3930-F78D-62F4-D155-CD87E65F4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11" y="156118"/>
            <a:ext cx="5661463" cy="24340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1A21E6-731B-B858-AD2D-973CFDB2E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774" y="2430966"/>
            <a:ext cx="3354225" cy="44270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CE49A0-F890-0335-935A-514C20A709EA}"/>
              </a:ext>
            </a:extLst>
          </p:cNvPr>
          <p:cNvSpPr txBox="1"/>
          <p:nvPr/>
        </p:nvSpPr>
        <p:spPr>
          <a:xfrm>
            <a:off x="6244683" y="535259"/>
            <a:ext cx="2141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2021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38F31EE-ED38-5348-E5E1-F41042C450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968096"/>
              </p:ext>
            </p:extLst>
          </p:nvPr>
        </p:nvGraphicFramePr>
        <p:xfrm>
          <a:off x="232751" y="2855275"/>
          <a:ext cx="3354226" cy="18688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77113">
                  <a:extLst>
                    <a:ext uri="{9D8B030D-6E8A-4147-A177-3AD203B41FA5}">
                      <a16:colId xmlns:a16="http://schemas.microsoft.com/office/drawing/2014/main" val="4090945270"/>
                    </a:ext>
                  </a:extLst>
                </a:gridCol>
                <a:gridCol w="1677113">
                  <a:extLst>
                    <a:ext uri="{9D8B030D-6E8A-4147-A177-3AD203B41FA5}">
                      <a16:colId xmlns:a16="http://schemas.microsoft.com/office/drawing/2014/main" val="320770989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Count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12897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Average CRPS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0.133792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566147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Inside 90 Percent Interval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94.44444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12079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Inside 95 Percent Interval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97.22222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44644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Mean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-0.01598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19111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Root-Mean-Square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0.229482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723931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Mean Standardized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-0.04676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432453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Root-Mean-Square Standardized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0.954591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77879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Average Standard Error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0.249121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3855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8670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DAB64-E714-4FFC-9BFC-F060CD9DE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576" y="83975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Summary Stats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6D7A5D2-CAD5-6AC8-0022-00394744C7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377622"/>
              </p:ext>
            </p:extLst>
          </p:nvPr>
        </p:nvGraphicFramePr>
        <p:xfrm>
          <a:off x="3834882" y="522514"/>
          <a:ext cx="3176100" cy="24630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4025">
                  <a:extLst>
                    <a:ext uri="{9D8B030D-6E8A-4147-A177-3AD203B41FA5}">
                      <a16:colId xmlns:a16="http://schemas.microsoft.com/office/drawing/2014/main" val="2599581159"/>
                    </a:ext>
                  </a:extLst>
                </a:gridCol>
                <a:gridCol w="794025">
                  <a:extLst>
                    <a:ext uri="{9D8B030D-6E8A-4147-A177-3AD203B41FA5}">
                      <a16:colId xmlns:a16="http://schemas.microsoft.com/office/drawing/2014/main" val="2215899537"/>
                    </a:ext>
                  </a:extLst>
                </a:gridCol>
                <a:gridCol w="794025">
                  <a:extLst>
                    <a:ext uri="{9D8B030D-6E8A-4147-A177-3AD203B41FA5}">
                      <a16:colId xmlns:a16="http://schemas.microsoft.com/office/drawing/2014/main" val="3508553163"/>
                    </a:ext>
                  </a:extLst>
                </a:gridCol>
                <a:gridCol w="794025">
                  <a:extLst>
                    <a:ext uri="{9D8B030D-6E8A-4147-A177-3AD203B41FA5}">
                      <a16:colId xmlns:a16="http://schemas.microsoft.com/office/drawing/2014/main" val="2789943126"/>
                    </a:ext>
                  </a:extLst>
                </a:gridCol>
              </a:tblGrid>
              <a:tr h="28925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Autocorrelation Stats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550644470"/>
                  </a:ext>
                </a:extLst>
              </a:tr>
              <a:tr h="24259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Year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Moran’s Index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Z value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p-value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58664987"/>
                  </a:ext>
                </a:extLst>
              </a:tr>
              <a:tr h="19311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2012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0.155406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2.193824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0.028248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2804722240"/>
                  </a:ext>
                </a:extLst>
              </a:tr>
              <a:tr h="19311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2013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0.100204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3.2278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0.001247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93754454"/>
                  </a:ext>
                </a:extLst>
              </a:tr>
              <a:tr h="19311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2014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0.451124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5.878753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2207433077"/>
                  </a:ext>
                </a:extLst>
              </a:tr>
              <a:tr h="19311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0.638774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9.465381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3382003144"/>
                  </a:ext>
                </a:extLst>
              </a:tr>
              <a:tr h="19311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2016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0.42125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4.634637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0.000004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3878962206"/>
                  </a:ext>
                </a:extLst>
              </a:tr>
              <a:tr h="19311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0.527994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5.56653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2487669029"/>
                  </a:ext>
                </a:extLst>
              </a:tr>
              <a:tr h="19311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0.299304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3.684296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0.000229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2677795491"/>
                  </a:ext>
                </a:extLst>
              </a:tr>
              <a:tr h="19311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2019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0.581891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8.573932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4105690118"/>
                  </a:ext>
                </a:extLst>
              </a:tr>
              <a:tr h="19311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2020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0.239884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3.618619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0.000296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901766981"/>
                  </a:ext>
                </a:extLst>
              </a:tr>
              <a:tr h="19311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2021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0.361365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4.068154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0.000047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285426387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F9919D7-85AD-C744-1874-55551947E7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616843"/>
              </p:ext>
            </p:extLst>
          </p:nvPr>
        </p:nvGraphicFramePr>
        <p:xfrm>
          <a:off x="207629" y="3281353"/>
          <a:ext cx="8311220" cy="32821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8179">
                  <a:extLst>
                    <a:ext uri="{9D8B030D-6E8A-4147-A177-3AD203B41FA5}">
                      <a16:colId xmlns:a16="http://schemas.microsoft.com/office/drawing/2014/main" val="2568437374"/>
                    </a:ext>
                  </a:extLst>
                </a:gridCol>
                <a:gridCol w="466247">
                  <a:extLst>
                    <a:ext uri="{9D8B030D-6E8A-4147-A177-3AD203B41FA5}">
                      <a16:colId xmlns:a16="http://schemas.microsoft.com/office/drawing/2014/main" val="1127227784"/>
                    </a:ext>
                  </a:extLst>
                </a:gridCol>
                <a:gridCol w="1172683">
                  <a:extLst>
                    <a:ext uri="{9D8B030D-6E8A-4147-A177-3AD203B41FA5}">
                      <a16:colId xmlns:a16="http://schemas.microsoft.com/office/drawing/2014/main" val="1564042809"/>
                    </a:ext>
                  </a:extLst>
                </a:gridCol>
                <a:gridCol w="678179">
                  <a:extLst>
                    <a:ext uri="{9D8B030D-6E8A-4147-A177-3AD203B41FA5}">
                      <a16:colId xmlns:a16="http://schemas.microsoft.com/office/drawing/2014/main" val="3602908646"/>
                    </a:ext>
                  </a:extLst>
                </a:gridCol>
                <a:gridCol w="678179">
                  <a:extLst>
                    <a:ext uri="{9D8B030D-6E8A-4147-A177-3AD203B41FA5}">
                      <a16:colId xmlns:a16="http://schemas.microsoft.com/office/drawing/2014/main" val="1053816520"/>
                    </a:ext>
                  </a:extLst>
                </a:gridCol>
                <a:gridCol w="678179">
                  <a:extLst>
                    <a:ext uri="{9D8B030D-6E8A-4147-A177-3AD203B41FA5}">
                      <a16:colId xmlns:a16="http://schemas.microsoft.com/office/drawing/2014/main" val="3021998378"/>
                    </a:ext>
                  </a:extLst>
                </a:gridCol>
                <a:gridCol w="1091443">
                  <a:extLst>
                    <a:ext uri="{9D8B030D-6E8A-4147-A177-3AD203B41FA5}">
                      <a16:colId xmlns:a16="http://schemas.microsoft.com/office/drawing/2014/main" val="579190669"/>
                    </a:ext>
                  </a:extLst>
                </a:gridCol>
                <a:gridCol w="1102041">
                  <a:extLst>
                    <a:ext uri="{9D8B030D-6E8A-4147-A177-3AD203B41FA5}">
                      <a16:colId xmlns:a16="http://schemas.microsoft.com/office/drawing/2014/main" val="2911881679"/>
                    </a:ext>
                  </a:extLst>
                </a:gridCol>
                <a:gridCol w="907674">
                  <a:extLst>
                    <a:ext uri="{9D8B030D-6E8A-4147-A177-3AD203B41FA5}">
                      <a16:colId xmlns:a16="http://schemas.microsoft.com/office/drawing/2014/main" val="1124782368"/>
                    </a:ext>
                  </a:extLst>
                </a:gridCol>
                <a:gridCol w="858416">
                  <a:extLst>
                    <a:ext uri="{9D8B030D-6E8A-4147-A177-3AD203B41FA5}">
                      <a16:colId xmlns:a16="http://schemas.microsoft.com/office/drawing/2014/main" val="2181732954"/>
                    </a:ext>
                  </a:extLst>
                </a:gridCol>
              </a:tblGrid>
              <a:tr h="519490">
                <a:tc gridSpan="10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Empirical Bayesian Kriging Stats</a:t>
                      </a:r>
                    </a:p>
                  </a:txBody>
                  <a:tcPr marL="7144" marR="7144" marT="7144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505678894"/>
                  </a:ext>
                </a:extLst>
              </a:tr>
              <a:tr h="51949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Count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Average CRPS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Inside 90 Percent Interval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Inside 95 Percent Interval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Mean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Root-Mean-Square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Mean Standardized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Root-Mean-Square Standardized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Average Standard Error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421266424"/>
                  </a:ext>
                </a:extLst>
              </a:tr>
              <a:tr h="19311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2012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0.011841871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94.73684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94.73684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0.003079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0.02550611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0.114769638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0.980367742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0.026372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2302918386"/>
                  </a:ext>
                </a:extLst>
              </a:tr>
              <a:tr h="19311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2013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0.02920742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98.11321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98.11321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0.006615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0.071364932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0.090323874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0.986513569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0.073224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2374438950"/>
                  </a:ext>
                </a:extLst>
              </a:tr>
              <a:tr h="19311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2014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0.062784054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91.66667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93.33333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-0.00349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0.120017045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-0.023154226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0.897048559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0.149662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2228372958"/>
                  </a:ext>
                </a:extLst>
              </a:tr>
              <a:tr h="19311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0.092722862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89.55224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92.53731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0.004463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0.167544788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0.013530258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0.968090987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0.182537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6688196"/>
                  </a:ext>
                </a:extLst>
              </a:tr>
              <a:tr h="19311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2016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0.124331441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88.37209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95.34884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0.014745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0.219184285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0.049474151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0.963086465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0.23601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98028143"/>
                  </a:ext>
                </a:extLst>
              </a:tr>
              <a:tr h="19311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0.140422192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88.67925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96.22642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0.015735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0.247880032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0.047991336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0.985121694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0.256197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852245556"/>
                  </a:ext>
                </a:extLst>
              </a:tr>
              <a:tr h="19311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0.157440816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95.71429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98.57143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0.008352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0.275509306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0.023971849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0.999566538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0.273613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3542532085"/>
                  </a:ext>
                </a:extLst>
              </a:tr>
              <a:tr h="19311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2019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77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0.119339816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93.50649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94.80519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-0.00018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0.212609331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0.004328875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0.957663383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0.225082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4289284132"/>
                  </a:ext>
                </a:extLst>
              </a:tr>
              <a:tr h="19311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2020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0.143829598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90.47619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95.2381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-0.00393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0.253879527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-0.013250494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0.999082138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0.252313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769835574"/>
                  </a:ext>
                </a:extLst>
              </a:tr>
              <a:tr h="19311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2021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36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0.133791769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94.44444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97.22222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-0.01598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0.22948155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-0.046761531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0.954591408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 dirty="0">
                          <a:effectLst/>
                        </a:rPr>
                        <a:t>0.249121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3413569557"/>
                  </a:ext>
                </a:extLst>
              </a:tr>
              <a:tr h="193119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Desired values </a:t>
                      </a: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Should be small</a:t>
                      </a: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Near 90</a:t>
                      </a: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Near 95</a:t>
                      </a: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Smaller the better</a:t>
                      </a: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Near 0</a:t>
                      </a: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Near 1</a:t>
                      </a: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Near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Root mean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square</a:t>
                      </a: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2723839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0070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165443-5EF0-426A-A63D-A8E492EC5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399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E40D4A-0ECD-5E67-4F92-B81B4DDD9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50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C68B12-34CA-91A4-BB20-ECCFA8681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37248" cy="26385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04DD42-5E74-B6D1-C686-CB49A7E9D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718" y="2492924"/>
            <a:ext cx="3307282" cy="4365076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905CB30-69CA-CAB6-0D16-BC570510F5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571731"/>
              </p:ext>
            </p:extLst>
          </p:nvPr>
        </p:nvGraphicFramePr>
        <p:xfrm>
          <a:off x="308508" y="2865862"/>
          <a:ext cx="3549813" cy="30554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06083">
                  <a:extLst>
                    <a:ext uri="{9D8B030D-6E8A-4147-A177-3AD203B41FA5}">
                      <a16:colId xmlns:a16="http://schemas.microsoft.com/office/drawing/2014/main" val="1338606994"/>
                    </a:ext>
                  </a:extLst>
                </a:gridCol>
                <a:gridCol w="1243730">
                  <a:extLst>
                    <a:ext uri="{9D8B030D-6E8A-4147-A177-3AD203B41FA5}">
                      <a16:colId xmlns:a16="http://schemas.microsoft.com/office/drawing/2014/main" val="4064228727"/>
                    </a:ext>
                  </a:extLst>
                </a:gridCol>
              </a:tblGrid>
              <a:tr h="24962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Count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34418136"/>
                  </a:ext>
                </a:extLst>
              </a:tr>
              <a:tr h="24962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Average CRPS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0.029207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09934360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Inside 90 Percent Interval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98.11321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1593935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Inside 95 Percent Interval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98.11321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46038769"/>
                  </a:ext>
                </a:extLst>
              </a:tr>
              <a:tr h="24962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Mean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0.006615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70304718"/>
                  </a:ext>
                </a:extLst>
              </a:tr>
              <a:tr h="24962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Root-Mean-Square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0.071365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71805755"/>
                  </a:ext>
                </a:extLst>
              </a:tr>
              <a:tr h="24962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Mean Standardized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0.090324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4107367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Root-Mean-Square Standardized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0.986514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7679697"/>
                  </a:ext>
                </a:extLst>
              </a:tr>
              <a:tr h="4518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Average Standard Error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0.073224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124622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554914D-F234-BACC-0531-CE6FDF5EE9E5}"/>
              </a:ext>
            </a:extLst>
          </p:cNvPr>
          <p:cNvSpPr txBox="1"/>
          <p:nvPr/>
        </p:nvSpPr>
        <p:spPr>
          <a:xfrm>
            <a:off x="6768790" y="446049"/>
            <a:ext cx="1873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2013</a:t>
            </a:r>
          </a:p>
        </p:txBody>
      </p:sp>
    </p:spTree>
    <p:extLst>
      <p:ext uri="{BB962C8B-B14F-4D97-AF65-F5344CB8AC3E}">
        <p14:creationId xmlns:p14="http://schemas.microsoft.com/office/powerpoint/2010/main" val="2817409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BD6EC-BA8C-4ACC-9FBC-97DEB9D88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1F4CC-9CA0-4931-9E96-0F13DF2A0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05A3DF-35CC-4728-B9BA-6A740E7B0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034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B8CC2-4F54-3317-046F-781F6C6C8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D5301-5D98-3684-F838-431728454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2DED8B-BA38-5BF5-0EEE-14DFCB691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54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AA0ADD-5633-FC02-BC21-79DC01CAF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575"/>
            <a:ext cx="5274527" cy="22676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FE8588-26CA-C737-E5C1-6BA8A7E7E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946" y="1996069"/>
            <a:ext cx="3597893" cy="47486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B2F894-D80A-E89B-72F1-0805345658F0}"/>
              </a:ext>
            </a:extLst>
          </p:cNvPr>
          <p:cNvSpPr txBox="1"/>
          <p:nvPr/>
        </p:nvSpPr>
        <p:spPr>
          <a:xfrm>
            <a:off x="5787483" y="613317"/>
            <a:ext cx="1583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2014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2BFC443-E575-64DC-E09B-67521FD11D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731869"/>
              </p:ext>
            </p:extLst>
          </p:nvPr>
        </p:nvGraphicFramePr>
        <p:xfrm>
          <a:off x="338254" y="3313538"/>
          <a:ext cx="4233746" cy="19386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6873">
                  <a:extLst>
                    <a:ext uri="{9D8B030D-6E8A-4147-A177-3AD203B41FA5}">
                      <a16:colId xmlns:a16="http://schemas.microsoft.com/office/drawing/2014/main" val="2236324917"/>
                    </a:ext>
                  </a:extLst>
                </a:gridCol>
                <a:gridCol w="2116873">
                  <a:extLst>
                    <a:ext uri="{9D8B030D-6E8A-4147-A177-3AD203B41FA5}">
                      <a16:colId xmlns:a16="http://schemas.microsoft.com/office/drawing/2014/main" val="3279120155"/>
                    </a:ext>
                  </a:extLst>
                </a:gridCol>
              </a:tblGrid>
              <a:tr h="21540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Count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7600663"/>
                  </a:ext>
                </a:extLst>
              </a:tr>
              <a:tr h="21540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Average CRPS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0.062784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70936288"/>
                  </a:ext>
                </a:extLst>
              </a:tr>
              <a:tr h="21540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Inside 90 Percent Interval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91.66667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63177565"/>
                  </a:ext>
                </a:extLst>
              </a:tr>
              <a:tr h="21540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Inside 95 Percent Interval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93.33333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6769046"/>
                  </a:ext>
                </a:extLst>
              </a:tr>
              <a:tr h="21540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Mean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-0.00349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70297399"/>
                  </a:ext>
                </a:extLst>
              </a:tr>
              <a:tr h="21540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Root-Mean-Square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0.120017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1051410"/>
                  </a:ext>
                </a:extLst>
              </a:tr>
              <a:tr h="21540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Mean Standardized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-0.02315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9408503"/>
                  </a:ext>
                </a:extLst>
              </a:tr>
              <a:tr h="21540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Root-Mean-Square Standardized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0.897049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9443596"/>
                  </a:ext>
                </a:extLst>
              </a:tr>
              <a:tr h="21540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Average Standard Error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0.149662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59396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1202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26686</TotalTime>
  <Words>581</Words>
  <Application>Microsoft Office PowerPoint</Application>
  <PresentationFormat>On-screen Show (4:3)</PresentationFormat>
  <Paragraphs>379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Stats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Rutledge, Claire</dc:creator>
  <cp:lastModifiedBy>Rutledge, Claire</cp:lastModifiedBy>
  <cp:revision>5</cp:revision>
  <dcterms:created xsi:type="dcterms:W3CDTF">2022-03-15T19:48:20Z</dcterms:created>
  <dcterms:modified xsi:type="dcterms:W3CDTF">2022-12-15T21:38:54Z</dcterms:modified>
</cp:coreProperties>
</file>